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8" r:id="rId14"/>
    <p:sldId id="279" r:id="rId15"/>
    <p:sldId id="280" r:id="rId16"/>
    <p:sldId id="281" r:id="rId17"/>
    <p:sldId id="282" r:id="rId18"/>
    <p:sldId id="284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99"/>
    <a:srgbClr val="0033CC"/>
    <a:srgbClr val="FF0066"/>
    <a:srgbClr val="CC0099"/>
    <a:srgbClr val="008000"/>
    <a:srgbClr val="009999"/>
    <a:srgbClr val="00CC99"/>
    <a:srgbClr val="00CC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48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3B3F1-0589-42DE-8792-F913B14B75F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32394-FE60-4FD0-B3EE-ACEE47FF703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FF99"/>
        </a:solidFill>
      </dgm:spPr>
      <dgm:t>
        <a:bodyPr/>
        <a:lstStyle/>
        <a:p>
          <a:r>
            <a: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CHỦ ĐỀ BASE</a:t>
          </a:r>
        </a:p>
      </dgm:t>
    </dgm:pt>
    <dgm:pt modelId="{6628792E-E260-4100-8419-0267F0BCA6A8}" type="parTrans" cxnId="{1A5E9F75-35B4-47EA-893E-32EE229FEBD4}">
      <dgm:prSet/>
      <dgm:spPr/>
      <dgm:t>
        <a:bodyPr/>
        <a:lstStyle/>
        <a:p>
          <a:endParaRPr lang="en-US"/>
        </a:p>
      </dgm:t>
    </dgm:pt>
    <dgm:pt modelId="{89E91684-79E2-44F5-9E83-BF2F6561CADA}" type="sibTrans" cxnId="{1A5E9F75-35B4-47EA-893E-32EE229FEBD4}">
      <dgm:prSet/>
      <dgm:spPr/>
      <dgm:t>
        <a:bodyPr/>
        <a:lstStyle/>
        <a:p>
          <a:endParaRPr lang="en-US"/>
        </a:p>
      </dgm:t>
    </dgm:pt>
    <dgm:pt modelId="{9FA97EA4-7F57-4BF8-8815-A4EAA9BB12D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B2245511-8700-4665-A94F-68B8D2A5A4DC}" type="parTrans" cxnId="{5CEA1954-1EA6-441F-931C-A9F9E800FDFD}">
      <dgm:prSet/>
      <dgm:spPr/>
      <dgm:t>
        <a:bodyPr/>
        <a:lstStyle/>
        <a:p>
          <a:endParaRPr lang="en-US"/>
        </a:p>
      </dgm:t>
    </dgm:pt>
    <dgm:pt modelId="{FA854F09-C066-4734-832E-4F054123E106}" type="sibTrans" cxnId="{5CEA1954-1EA6-441F-931C-A9F9E800FDFD}">
      <dgm:prSet/>
      <dgm:spPr/>
      <dgm:t>
        <a:bodyPr/>
        <a:lstStyle/>
        <a:p>
          <a:endParaRPr lang="en-US"/>
        </a:p>
      </dgm:t>
    </dgm:pt>
    <dgm:pt modelId="{FAB46FBA-F228-4D29-80D4-77F76E50380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1BBDF83A-ADE9-456F-91DF-B9B114BF7C8B}" type="parTrans" cxnId="{0EF1C964-9676-4266-A73F-421A4F371EDB}">
      <dgm:prSet/>
      <dgm:spPr/>
      <dgm:t>
        <a:bodyPr/>
        <a:lstStyle/>
        <a:p>
          <a:endParaRPr lang="en-US"/>
        </a:p>
      </dgm:t>
    </dgm:pt>
    <dgm:pt modelId="{D2BEFA67-4946-4F47-919A-9E064E18C1E4}" type="sibTrans" cxnId="{0EF1C964-9676-4266-A73F-421A4F371EDB}">
      <dgm:prSet/>
      <dgm:spPr/>
      <dgm:t>
        <a:bodyPr/>
        <a:lstStyle/>
        <a:p>
          <a:endParaRPr lang="en-US"/>
        </a:p>
      </dgm:t>
    </dgm:pt>
    <dgm:pt modelId="{52F4B848-99BD-4E87-BE21-A4DDCC6BF25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C6C1FFD-E61A-4EEE-B595-E5DB80D1E4C6}" type="parTrans" cxnId="{79B24B56-AAC5-4024-9B88-55094D087197}">
      <dgm:prSet/>
      <dgm:spPr/>
      <dgm:t>
        <a:bodyPr/>
        <a:lstStyle/>
        <a:p>
          <a:endParaRPr lang="en-US"/>
        </a:p>
      </dgm:t>
    </dgm:pt>
    <dgm:pt modelId="{842F1FC4-5F70-4ACC-A408-CC2B58497458}" type="sibTrans" cxnId="{79B24B56-AAC5-4024-9B88-55094D087197}">
      <dgm:prSet/>
      <dgm:spPr/>
      <dgm:t>
        <a:bodyPr/>
        <a:lstStyle/>
        <a:p>
          <a:endParaRPr lang="en-US"/>
        </a:p>
      </dgm:t>
    </dgm:pt>
    <dgm:pt modelId="{37F7A83C-55EF-44C7-A361-0C54809D8D6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3500" dirty="0">
            <a:latin typeface="Arial" pitchFamily="34" charset="0"/>
            <a:cs typeface="Arial" pitchFamily="34" charset="0"/>
          </a:endParaRPr>
        </a:p>
      </dgm:t>
    </dgm:pt>
    <dgm:pt modelId="{CC7B3E32-E1F1-4FEC-8D53-3F04F6A18C8F}" type="sibTrans" cxnId="{7F0297D0-341D-4DCC-91ED-7FA32AE4C7A4}">
      <dgm:prSet/>
      <dgm:spPr/>
      <dgm:t>
        <a:bodyPr/>
        <a:lstStyle/>
        <a:p>
          <a:endParaRPr lang="en-US"/>
        </a:p>
      </dgm:t>
    </dgm:pt>
    <dgm:pt modelId="{58646870-8899-4E84-BD70-207D0919648F}" type="parTrans" cxnId="{7F0297D0-341D-4DCC-91ED-7FA32AE4C7A4}">
      <dgm:prSet/>
      <dgm:spPr/>
      <dgm:t>
        <a:bodyPr/>
        <a:lstStyle/>
        <a:p>
          <a:endParaRPr lang="en-US"/>
        </a:p>
      </dgm:t>
    </dgm:pt>
    <dgm:pt modelId="{CBFC285A-36D3-4642-955D-F9E4212CF2E4}" type="pres">
      <dgm:prSet presAssocID="{33A3B3F1-0589-42DE-8792-F913B14B75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0414C9-3811-4B19-A697-731BFB5AEF75}" type="pres">
      <dgm:prSet presAssocID="{40932394-FE60-4FD0-B3EE-ACEE47FF703D}" presName="root1" presStyleCnt="0"/>
      <dgm:spPr/>
    </dgm:pt>
    <dgm:pt modelId="{29B8792F-5E86-48CC-8692-0810B876FB2C}" type="pres">
      <dgm:prSet presAssocID="{40932394-FE60-4FD0-B3EE-ACEE47FF703D}" presName="LevelOneTextNode" presStyleLbl="node0" presStyleIdx="0" presStyleCnt="1" custScaleX="126137" custScaleY="112894">
        <dgm:presLayoutVars>
          <dgm:chPref val="3"/>
        </dgm:presLayoutVars>
      </dgm:prSet>
      <dgm:spPr/>
    </dgm:pt>
    <dgm:pt modelId="{9E26271C-36A8-44AD-95A8-9FAC11045044}" type="pres">
      <dgm:prSet presAssocID="{40932394-FE60-4FD0-B3EE-ACEE47FF703D}" presName="level2hierChild" presStyleCnt="0"/>
      <dgm:spPr/>
    </dgm:pt>
    <dgm:pt modelId="{1C7F631C-32B0-46C9-9064-1C33F0CE2954}" type="pres">
      <dgm:prSet presAssocID="{58646870-8899-4E84-BD70-207D0919648F}" presName="conn2-1" presStyleLbl="parChTrans1D2" presStyleIdx="0" presStyleCnt="4"/>
      <dgm:spPr/>
    </dgm:pt>
    <dgm:pt modelId="{2C9EB084-2559-42E4-9B2E-22D8E5A75252}" type="pres">
      <dgm:prSet presAssocID="{58646870-8899-4E84-BD70-207D0919648F}" presName="connTx" presStyleLbl="parChTrans1D2" presStyleIdx="0" presStyleCnt="4"/>
      <dgm:spPr/>
    </dgm:pt>
    <dgm:pt modelId="{0143F9F5-435F-4E60-BAD3-456E767610B1}" type="pres">
      <dgm:prSet presAssocID="{37F7A83C-55EF-44C7-A361-0C54809D8D61}" presName="root2" presStyleCnt="0"/>
      <dgm:spPr/>
    </dgm:pt>
    <dgm:pt modelId="{5C9A94F1-3D41-434B-A587-9A31D78D4504}" type="pres">
      <dgm:prSet presAssocID="{37F7A83C-55EF-44C7-A361-0C54809D8D61}" presName="LevelTwoTextNode" presStyleLbl="node2" presStyleIdx="0" presStyleCnt="4" custScaleX="181936" custScaleY="62077" custLinFactY="-8440" custLinFactNeighborY="-100000">
        <dgm:presLayoutVars>
          <dgm:chPref val="3"/>
        </dgm:presLayoutVars>
      </dgm:prSet>
      <dgm:spPr/>
    </dgm:pt>
    <dgm:pt modelId="{57BDE83F-D370-4B8D-9CE5-5BF406836DF4}" type="pres">
      <dgm:prSet presAssocID="{37F7A83C-55EF-44C7-A361-0C54809D8D61}" presName="level3hierChild" presStyleCnt="0"/>
      <dgm:spPr/>
    </dgm:pt>
    <dgm:pt modelId="{4FB69333-BBBB-46A6-BD82-55EC9D78251C}" type="pres">
      <dgm:prSet presAssocID="{B2245511-8700-4665-A94F-68B8D2A5A4DC}" presName="conn2-1" presStyleLbl="parChTrans1D2" presStyleIdx="1" presStyleCnt="4"/>
      <dgm:spPr/>
    </dgm:pt>
    <dgm:pt modelId="{E1C0D76F-0A5D-4855-8BC5-42C45DB3F0F1}" type="pres">
      <dgm:prSet presAssocID="{B2245511-8700-4665-A94F-68B8D2A5A4DC}" presName="connTx" presStyleLbl="parChTrans1D2" presStyleIdx="1" presStyleCnt="4"/>
      <dgm:spPr/>
    </dgm:pt>
    <dgm:pt modelId="{E1E69FEC-75F2-4692-922C-C3745F4A1308}" type="pres">
      <dgm:prSet presAssocID="{9FA97EA4-7F57-4BF8-8815-A4EAA9BB12D3}" presName="root2" presStyleCnt="0"/>
      <dgm:spPr/>
    </dgm:pt>
    <dgm:pt modelId="{A71DD5F6-A4CF-43DC-B6F5-60B530A6ACC4}" type="pres">
      <dgm:prSet presAssocID="{9FA97EA4-7F57-4BF8-8815-A4EAA9BB12D3}" presName="LevelTwoTextNode" presStyleLbl="node2" presStyleIdx="1" presStyleCnt="4" custScaleX="181936" custScaleY="57754" custLinFactNeighborX="-389" custLinFactNeighborY="-44178">
        <dgm:presLayoutVars>
          <dgm:chPref val="3"/>
        </dgm:presLayoutVars>
      </dgm:prSet>
      <dgm:spPr/>
    </dgm:pt>
    <dgm:pt modelId="{3EE63948-02A7-4229-8FB3-8D50B116FB33}" type="pres">
      <dgm:prSet presAssocID="{9FA97EA4-7F57-4BF8-8815-A4EAA9BB12D3}" presName="level3hierChild" presStyleCnt="0"/>
      <dgm:spPr/>
    </dgm:pt>
    <dgm:pt modelId="{7101AC87-92E8-485A-BC91-23056D3ACACB}" type="pres">
      <dgm:prSet presAssocID="{1BBDF83A-ADE9-456F-91DF-B9B114BF7C8B}" presName="conn2-1" presStyleLbl="parChTrans1D2" presStyleIdx="2" presStyleCnt="4"/>
      <dgm:spPr/>
    </dgm:pt>
    <dgm:pt modelId="{B1D332B7-94EB-485C-9388-8DF53C8746AC}" type="pres">
      <dgm:prSet presAssocID="{1BBDF83A-ADE9-456F-91DF-B9B114BF7C8B}" presName="connTx" presStyleLbl="parChTrans1D2" presStyleIdx="2" presStyleCnt="4"/>
      <dgm:spPr/>
    </dgm:pt>
    <dgm:pt modelId="{9210B847-9E2D-4825-ADF2-D2194F0FAC00}" type="pres">
      <dgm:prSet presAssocID="{FAB46FBA-F228-4D29-80D4-77F76E503807}" presName="root2" presStyleCnt="0"/>
      <dgm:spPr/>
    </dgm:pt>
    <dgm:pt modelId="{3BDAFC87-B548-4F57-B753-213BE171DCC8}" type="pres">
      <dgm:prSet presAssocID="{FAB46FBA-F228-4D29-80D4-77F76E503807}" presName="LevelTwoTextNode" presStyleLbl="node2" presStyleIdx="2" presStyleCnt="4" custScaleX="131430" custScaleY="47030" custLinFactNeighborY="33958">
        <dgm:presLayoutVars>
          <dgm:chPref val="3"/>
        </dgm:presLayoutVars>
      </dgm:prSet>
      <dgm:spPr/>
    </dgm:pt>
    <dgm:pt modelId="{B2E191B4-668B-4384-88D4-E97A15561F7D}" type="pres">
      <dgm:prSet presAssocID="{FAB46FBA-F228-4D29-80D4-77F76E503807}" presName="level3hierChild" presStyleCnt="0"/>
      <dgm:spPr/>
    </dgm:pt>
    <dgm:pt modelId="{4815C27B-4D74-44A9-887F-18C8210B3030}" type="pres">
      <dgm:prSet presAssocID="{BC6C1FFD-E61A-4EEE-B595-E5DB80D1E4C6}" presName="conn2-1" presStyleLbl="parChTrans1D2" presStyleIdx="3" presStyleCnt="4"/>
      <dgm:spPr/>
    </dgm:pt>
    <dgm:pt modelId="{7D8F3D56-85B7-402F-844C-6040DF82307A}" type="pres">
      <dgm:prSet presAssocID="{BC6C1FFD-E61A-4EEE-B595-E5DB80D1E4C6}" presName="connTx" presStyleLbl="parChTrans1D2" presStyleIdx="3" presStyleCnt="4"/>
      <dgm:spPr/>
    </dgm:pt>
    <dgm:pt modelId="{A6088385-DBE3-4A01-B3CF-3BBF0595F5AE}" type="pres">
      <dgm:prSet presAssocID="{52F4B848-99BD-4E87-BE21-A4DDCC6BF252}" presName="root2" presStyleCnt="0"/>
      <dgm:spPr/>
    </dgm:pt>
    <dgm:pt modelId="{B31D0CBC-85F7-45ED-AF92-EC77E1F981E8}" type="pres">
      <dgm:prSet presAssocID="{52F4B848-99BD-4E87-BE21-A4DDCC6BF252}" presName="LevelTwoTextNode" presStyleLbl="node2" presStyleIdx="3" presStyleCnt="4" custScaleX="67822" custScaleY="54802" custLinFactY="1009" custLinFactNeighborY="100000">
        <dgm:presLayoutVars>
          <dgm:chPref val="3"/>
        </dgm:presLayoutVars>
      </dgm:prSet>
      <dgm:spPr/>
    </dgm:pt>
    <dgm:pt modelId="{87C904E6-DFD8-4EAB-8109-AB3574ED42F8}" type="pres">
      <dgm:prSet presAssocID="{52F4B848-99BD-4E87-BE21-A4DDCC6BF252}" presName="level3hierChild" presStyleCnt="0"/>
      <dgm:spPr/>
    </dgm:pt>
  </dgm:ptLst>
  <dgm:cxnLst>
    <dgm:cxn modelId="{682E160D-1199-4E4F-AEE2-A20204C50DB7}" type="presOf" srcId="{1BBDF83A-ADE9-456F-91DF-B9B114BF7C8B}" destId="{7101AC87-92E8-485A-BC91-23056D3ACACB}" srcOrd="0" destOrd="0" presId="urn:microsoft.com/office/officeart/2008/layout/HorizontalMultiLevelHierarchy"/>
    <dgm:cxn modelId="{B5618A37-01B9-4CC7-8EC2-D9CEF39FB30A}" type="presOf" srcId="{58646870-8899-4E84-BD70-207D0919648F}" destId="{1C7F631C-32B0-46C9-9064-1C33F0CE2954}" srcOrd="0" destOrd="0" presId="urn:microsoft.com/office/officeart/2008/layout/HorizontalMultiLevelHierarchy"/>
    <dgm:cxn modelId="{0EF1C964-9676-4266-A73F-421A4F371EDB}" srcId="{40932394-FE60-4FD0-B3EE-ACEE47FF703D}" destId="{FAB46FBA-F228-4D29-80D4-77F76E503807}" srcOrd="2" destOrd="0" parTransId="{1BBDF83A-ADE9-456F-91DF-B9B114BF7C8B}" sibTransId="{D2BEFA67-4946-4F47-919A-9E064E18C1E4}"/>
    <dgm:cxn modelId="{1DA53C66-5E78-47BE-B648-AD8FC612D730}" type="presOf" srcId="{58646870-8899-4E84-BD70-207D0919648F}" destId="{2C9EB084-2559-42E4-9B2E-22D8E5A75252}" srcOrd="1" destOrd="0" presId="urn:microsoft.com/office/officeart/2008/layout/HorizontalMultiLevelHierarchy"/>
    <dgm:cxn modelId="{BC523C6B-3525-4B34-BA6B-ACAB6F239444}" type="presOf" srcId="{9FA97EA4-7F57-4BF8-8815-A4EAA9BB12D3}" destId="{A71DD5F6-A4CF-43DC-B6F5-60B530A6ACC4}" srcOrd="0" destOrd="0" presId="urn:microsoft.com/office/officeart/2008/layout/HorizontalMultiLevelHierarchy"/>
    <dgm:cxn modelId="{1144CC6C-23AB-453D-827D-A8C59C5AB6C0}" type="presOf" srcId="{B2245511-8700-4665-A94F-68B8D2A5A4DC}" destId="{E1C0D76F-0A5D-4855-8BC5-42C45DB3F0F1}" srcOrd="1" destOrd="0" presId="urn:microsoft.com/office/officeart/2008/layout/HorizontalMultiLevelHierarchy"/>
    <dgm:cxn modelId="{5CEA1954-1EA6-441F-931C-A9F9E800FDFD}" srcId="{40932394-FE60-4FD0-B3EE-ACEE47FF703D}" destId="{9FA97EA4-7F57-4BF8-8815-A4EAA9BB12D3}" srcOrd="1" destOrd="0" parTransId="{B2245511-8700-4665-A94F-68B8D2A5A4DC}" sibTransId="{FA854F09-C066-4734-832E-4F054123E106}"/>
    <dgm:cxn modelId="{1A5E9F75-35B4-47EA-893E-32EE229FEBD4}" srcId="{33A3B3F1-0589-42DE-8792-F913B14B75FB}" destId="{40932394-FE60-4FD0-B3EE-ACEE47FF703D}" srcOrd="0" destOrd="0" parTransId="{6628792E-E260-4100-8419-0267F0BCA6A8}" sibTransId="{89E91684-79E2-44F5-9E83-BF2F6561CADA}"/>
    <dgm:cxn modelId="{79B24B56-AAC5-4024-9B88-55094D087197}" srcId="{40932394-FE60-4FD0-B3EE-ACEE47FF703D}" destId="{52F4B848-99BD-4E87-BE21-A4DDCC6BF252}" srcOrd="3" destOrd="0" parTransId="{BC6C1FFD-E61A-4EEE-B595-E5DB80D1E4C6}" sibTransId="{842F1FC4-5F70-4ACC-A408-CC2B58497458}"/>
    <dgm:cxn modelId="{4CB0E586-EAB0-4945-9E35-FD5A5C699998}" type="presOf" srcId="{40932394-FE60-4FD0-B3EE-ACEE47FF703D}" destId="{29B8792F-5E86-48CC-8692-0810B876FB2C}" srcOrd="0" destOrd="0" presId="urn:microsoft.com/office/officeart/2008/layout/HorizontalMultiLevelHierarchy"/>
    <dgm:cxn modelId="{2821C68B-E3FC-4B2E-922F-E936A8B82242}" type="presOf" srcId="{1BBDF83A-ADE9-456F-91DF-B9B114BF7C8B}" destId="{B1D332B7-94EB-485C-9388-8DF53C8746AC}" srcOrd="1" destOrd="0" presId="urn:microsoft.com/office/officeart/2008/layout/HorizontalMultiLevelHierarchy"/>
    <dgm:cxn modelId="{0C18CA95-7A9F-4FBB-AACD-A7540F22F5B7}" type="presOf" srcId="{FAB46FBA-F228-4D29-80D4-77F76E503807}" destId="{3BDAFC87-B548-4F57-B753-213BE171DCC8}" srcOrd="0" destOrd="0" presId="urn:microsoft.com/office/officeart/2008/layout/HorizontalMultiLevelHierarchy"/>
    <dgm:cxn modelId="{75439F99-3B8E-4776-A6C1-38CD0325B2C4}" type="presOf" srcId="{52F4B848-99BD-4E87-BE21-A4DDCC6BF252}" destId="{B31D0CBC-85F7-45ED-AF92-EC77E1F981E8}" srcOrd="0" destOrd="0" presId="urn:microsoft.com/office/officeart/2008/layout/HorizontalMultiLevelHierarchy"/>
    <dgm:cxn modelId="{8FF9749C-0A65-4DD8-A55D-61066D4FF0A9}" type="presOf" srcId="{BC6C1FFD-E61A-4EEE-B595-E5DB80D1E4C6}" destId="{7D8F3D56-85B7-402F-844C-6040DF82307A}" srcOrd="1" destOrd="0" presId="urn:microsoft.com/office/officeart/2008/layout/HorizontalMultiLevelHierarchy"/>
    <dgm:cxn modelId="{37339FA9-10E0-4463-BB1C-8BD880473A75}" type="presOf" srcId="{BC6C1FFD-E61A-4EEE-B595-E5DB80D1E4C6}" destId="{4815C27B-4D74-44A9-887F-18C8210B3030}" srcOrd="0" destOrd="0" presId="urn:microsoft.com/office/officeart/2008/layout/HorizontalMultiLevelHierarchy"/>
    <dgm:cxn modelId="{5BEBA1B8-9CC3-4CE0-9B30-596376F3CC0C}" type="presOf" srcId="{B2245511-8700-4665-A94F-68B8D2A5A4DC}" destId="{4FB69333-BBBB-46A6-BD82-55EC9D78251C}" srcOrd="0" destOrd="0" presId="urn:microsoft.com/office/officeart/2008/layout/HorizontalMultiLevelHierarchy"/>
    <dgm:cxn modelId="{5B924DBB-AF1F-4159-8261-D7697AF56A5C}" type="presOf" srcId="{33A3B3F1-0589-42DE-8792-F913B14B75FB}" destId="{CBFC285A-36D3-4642-955D-F9E4212CF2E4}" srcOrd="0" destOrd="0" presId="urn:microsoft.com/office/officeart/2008/layout/HorizontalMultiLevelHierarchy"/>
    <dgm:cxn modelId="{7F0297D0-341D-4DCC-91ED-7FA32AE4C7A4}" srcId="{40932394-FE60-4FD0-B3EE-ACEE47FF703D}" destId="{37F7A83C-55EF-44C7-A361-0C54809D8D61}" srcOrd="0" destOrd="0" parTransId="{58646870-8899-4E84-BD70-207D0919648F}" sibTransId="{CC7B3E32-E1F1-4FEC-8D53-3F04F6A18C8F}"/>
    <dgm:cxn modelId="{3FE6AAE3-A453-497C-8B65-3985529ED23B}" type="presOf" srcId="{37F7A83C-55EF-44C7-A361-0C54809D8D61}" destId="{5C9A94F1-3D41-434B-A587-9A31D78D4504}" srcOrd="0" destOrd="0" presId="urn:microsoft.com/office/officeart/2008/layout/HorizontalMultiLevelHierarchy"/>
    <dgm:cxn modelId="{9B167FB2-E58D-4D3A-9B0D-6FAEFABF8659}" type="presParOf" srcId="{CBFC285A-36D3-4642-955D-F9E4212CF2E4}" destId="{3A0414C9-3811-4B19-A697-731BFB5AEF75}" srcOrd="0" destOrd="0" presId="urn:microsoft.com/office/officeart/2008/layout/HorizontalMultiLevelHierarchy"/>
    <dgm:cxn modelId="{6B6ED266-2954-4A3F-BDF1-C65F91F2371B}" type="presParOf" srcId="{3A0414C9-3811-4B19-A697-731BFB5AEF75}" destId="{29B8792F-5E86-48CC-8692-0810B876FB2C}" srcOrd="0" destOrd="0" presId="urn:microsoft.com/office/officeart/2008/layout/HorizontalMultiLevelHierarchy"/>
    <dgm:cxn modelId="{4C1F60E4-D9F1-47FD-B34A-D30C7E75EE94}" type="presParOf" srcId="{3A0414C9-3811-4B19-A697-731BFB5AEF75}" destId="{9E26271C-36A8-44AD-95A8-9FAC11045044}" srcOrd="1" destOrd="0" presId="urn:microsoft.com/office/officeart/2008/layout/HorizontalMultiLevelHierarchy"/>
    <dgm:cxn modelId="{A2686CBE-62C6-4EF5-A786-EA221286FC78}" type="presParOf" srcId="{9E26271C-36A8-44AD-95A8-9FAC11045044}" destId="{1C7F631C-32B0-46C9-9064-1C33F0CE2954}" srcOrd="0" destOrd="0" presId="urn:microsoft.com/office/officeart/2008/layout/HorizontalMultiLevelHierarchy"/>
    <dgm:cxn modelId="{D2608184-A5D6-4C23-88AD-06DD37869950}" type="presParOf" srcId="{1C7F631C-32B0-46C9-9064-1C33F0CE2954}" destId="{2C9EB084-2559-42E4-9B2E-22D8E5A75252}" srcOrd="0" destOrd="0" presId="urn:microsoft.com/office/officeart/2008/layout/HorizontalMultiLevelHierarchy"/>
    <dgm:cxn modelId="{6E185DCE-4F07-476D-AB3D-E45290064B23}" type="presParOf" srcId="{9E26271C-36A8-44AD-95A8-9FAC11045044}" destId="{0143F9F5-435F-4E60-BAD3-456E767610B1}" srcOrd="1" destOrd="0" presId="urn:microsoft.com/office/officeart/2008/layout/HorizontalMultiLevelHierarchy"/>
    <dgm:cxn modelId="{089E4DA6-1E16-45DF-A90E-DB0675BFDC14}" type="presParOf" srcId="{0143F9F5-435F-4E60-BAD3-456E767610B1}" destId="{5C9A94F1-3D41-434B-A587-9A31D78D4504}" srcOrd="0" destOrd="0" presId="urn:microsoft.com/office/officeart/2008/layout/HorizontalMultiLevelHierarchy"/>
    <dgm:cxn modelId="{435C372F-CD67-493D-B7A5-08E61FC7D3E7}" type="presParOf" srcId="{0143F9F5-435F-4E60-BAD3-456E767610B1}" destId="{57BDE83F-D370-4B8D-9CE5-5BF406836DF4}" srcOrd="1" destOrd="0" presId="urn:microsoft.com/office/officeart/2008/layout/HorizontalMultiLevelHierarchy"/>
    <dgm:cxn modelId="{27DB73EC-D714-489A-8856-40F484CF2435}" type="presParOf" srcId="{9E26271C-36A8-44AD-95A8-9FAC11045044}" destId="{4FB69333-BBBB-46A6-BD82-55EC9D78251C}" srcOrd="2" destOrd="0" presId="urn:microsoft.com/office/officeart/2008/layout/HorizontalMultiLevelHierarchy"/>
    <dgm:cxn modelId="{1C705CC7-8676-4B4B-A69E-283C205A050B}" type="presParOf" srcId="{4FB69333-BBBB-46A6-BD82-55EC9D78251C}" destId="{E1C0D76F-0A5D-4855-8BC5-42C45DB3F0F1}" srcOrd="0" destOrd="0" presId="urn:microsoft.com/office/officeart/2008/layout/HorizontalMultiLevelHierarchy"/>
    <dgm:cxn modelId="{B7307F8B-A9BF-4A21-8651-B55B9A7BDF2F}" type="presParOf" srcId="{9E26271C-36A8-44AD-95A8-9FAC11045044}" destId="{E1E69FEC-75F2-4692-922C-C3745F4A1308}" srcOrd="3" destOrd="0" presId="urn:microsoft.com/office/officeart/2008/layout/HorizontalMultiLevelHierarchy"/>
    <dgm:cxn modelId="{000F6A92-12B6-4102-BED9-8CAEF1F9BFF2}" type="presParOf" srcId="{E1E69FEC-75F2-4692-922C-C3745F4A1308}" destId="{A71DD5F6-A4CF-43DC-B6F5-60B530A6ACC4}" srcOrd="0" destOrd="0" presId="urn:microsoft.com/office/officeart/2008/layout/HorizontalMultiLevelHierarchy"/>
    <dgm:cxn modelId="{07F0DBBF-233A-4D0C-AFC4-30B33383AD3B}" type="presParOf" srcId="{E1E69FEC-75F2-4692-922C-C3745F4A1308}" destId="{3EE63948-02A7-4229-8FB3-8D50B116FB33}" srcOrd="1" destOrd="0" presId="urn:microsoft.com/office/officeart/2008/layout/HorizontalMultiLevelHierarchy"/>
    <dgm:cxn modelId="{6A992340-B112-4518-A18A-596AAAD778D3}" type="presParOf" srcId="{9E26271C-36A8-44AD-95A8-9FAC11045044}" destId="{7101AC87-92E8-485A-BC91-23056D3ACACB}" srcOrd="4" destOrd="0" presId="urn:microsoft.com/office/officeart/2008/layout/HorizontalMultiLevelHierarchy"/>
    <dgm:cxn modelId="{D707D0C2-F6CA-4FDA-9625-D9ADD6A29880}" type="presParOf" srcId="{7101AC87-92E8-485A-BC91-23056D3ACACB}" destId="{B1D332B7-94EB-485C-9388-8DF53C8746AC}" srcOrd="0" destOrd="0" presId="urn:microsoft.com/office/officeart/2008/layout/HorizontalMultiLevelHierarchy"/>
    <dgm:cxn modelId="{475BC3B5-1017-4ADD-8170-E90F2EEB6FED}" type="presParOf" srcId="{9E26271C-36A8-44AD-95A8-9FAC11045044}" destId="{9210B847-9E2D-4825-ADF2-D2194F0FAC00}" srcOrd="5" destOrd="0" presId="urn:microsoft.com/office/officeart/2008/layout/HorizontalMultiLevelHierarchy"/>
    <dgm:cxn modelId="{D4363E2B-1F37-4318-9601-3C7F602B193A}" type="presParOf" srcId="{9210B847-9E2D-4825-ADF2-D2194F0FAC00}" destId="{3BDAFC87-B548-4F57-B753-213BE171DCC8}" srcOrd="0" destOrd="0" presId="urn:microsoft.com/office/officeart/2008/layout/HorizontalMultiLevelHierarchy"/>
    <dgm:cxn modelId="{AAE33EF6-326E-434E-810B-D6D867492F68}" type="presParOf" srcId="{9210B847-9E2D-4825-ADF2-D2194F0FAC00}" destId="{B2E191B4-668B-4384-88D4-E97A15561F7D}" srcOrd="1" destOrd="0" presId="urn:microsoft.com/office/officeart/2008/layout/HorizontalMultiLevelHierarchy"/>
    <dgm:cxn modelId="{CDA77BC0-9D19-435C-A6D8-D09C56C49E18}" type="presParOf" srcId="{9E26271C-36A8-44AD-95A8-9FAC11045044}" destId="{4815C27B-4D74-44A9-887F-18C8210B3030}" srcOrd="6" destOrd="0" presId="urn:microsoft.com/office/officeart/2008/layout/HorizontalMultiLevelHierarchy"/>
    <dgm:cxn modelId="{1B34AE2F-7943-44B0-981A-1100E7E92394}" type="presParOf" srcId="{4815C27B-4D74-44A9-887F-18C8210B3030}" destId="{7D8F3D56-85B7-402F-844C-6040DF82307A}" srcOrd="0" destOrd="0" presId="urn:microsoft.com/office/officeart/2008/layout/HorizontalMultiLevelHierarchy"/>
    <dgm:cxn modelId="{03679CB7-18B4-47AE-AFA7-8F4F07EA0B76}" type="presParOf" srcId="{9E26271C-36A8-44AD-95A8-9FAC11045044}" destId="{A6088385-DBE3-4A01-B3CF-3BBF0595F5AE}" srcOrd="7" destOrd="0" presId="urn:microsoft.com/office/officeart/2008/layout/HorizontalMultiLevelHierarchy"/>
    <dgm:cxn modelId="{B3DA493E-B69D-4848-9028-8C4C1ECFFE7A}" type="presParOf" srcId="{A6088385-DBE3-4A01-B3CF-3BBF0595F5AE}" destId="{B31D0CBC-85F7-45ED-AF92-EC77E1F981E8}" srcOrd="0" destOrd="0" presId="urn:microsoft.com/office/officeart/2008/layout/HorizontalMultiLevelHierarchy"/>
    <dgm:cxn modelId="{A4F24874-55CF-4EED-8874-191F03ED6630}" type="presParOf" srcId="{A6088385-DBE3-4A01-B3CF-3BBF0595F5AE}" destId="{87C904E6-DFD8-4EAB-8109-AB3574ED42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E5AF7-7526-4C93-BF4B-DCA7A6FB202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36D96-F991-424D-AC37-B60D5DE07F4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3500" dirty="0">
            <a:latin typeface="Arial" pitchFamily="34" charset="0"/>
            <a:cs typeface="Arial" pitchFamily="34" charset="0"/>
          </a:endParaRPr>
        </a:p>
      </dgm:t>
    </dgm:pt>
    <dgm:pt modelId="{78E847E0-EB68-4357-9164-129715C57F86}" type="parTrans" cxnId="{D0B8CC95-E4B3-4FF7-9E38-22E5D8BDB5A6}">
      <dgm:prSet/>
      <dgm:spPr/>
      <dgm:t>
        <a:bodyPr/>
        <a:lstStyle/>
        <a:p>
          <a:endParaRPr lang="en-US"/>
        </a:p>
      </dgm:t>
    </dgm:pt>
    <dgm:pt modelId="{9EB7DF23-7315-49AE-8978-E0DFB345BF7F}" type="sibTrans" cxnId="{D0B8CC95-E4B3-4FF7-9E38-22E5D8BDB5A6}">
      <dgm:prSet/>
      <dgm:spPr/>
      <dgm:t>
        <a:bodyPr/>
        <a:lstStyle/>
        <a:p>
          <a:endParaRPr lang="en-US"/>
        </a:p>
      </dgm:t>
    </dgm:pt>
    <dgm:pt modelId="{C31D2240-2423-4438-8C15-D180262304C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0645994C-99D6-4116-A61F-53889EE8EB43}" type="parTrans" cxnId="{1275A392-82EE-4D34-906D-F0D0764CC1B3}">
      <dgm:prSet/>
      <dgm:spPr/>
      <dgm:t>
        <a:bodyPr/>
        <a:lstStyle/>
        <a:p>
          <a:endParaRPr lang="en-US"/>
        </a:p>
      </dgm:t>
    </dgm:pt>
    <dgm:pt modelId="{1876FF7C-E0C1-4DEB-B86C-5D4A0DBA7C08}" type="sibTrans" cxnId="{1275A392-82EE-4D34-906D-F0D0764CC1B3}">
      <dgm:prSet/>
      <dgm:spPr/>
      <dgm:t>
        <a:bodyPr/>
        <a:lstStyle/>
        <a:p>
          <a:endParaRPr lang="en-US"/>
        </a:p>
      </dgm:t>
    </dgm:pt>
    <dgm:pt modelId="{BAFA4EE0-574F-45E4-BBEF-EF22CA3C3A2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0BF413F3-5515-4DEB-85A1-F7CA6918D65B}" type="parTrans" cxnId="{8FAD6834-D620-4597-BF76-DB4BD3CDCA84}">
      <dgm:prSet/>
      <dgm:spPr/>
      <dgm:t>
        <a:bodyPr/>
        <a:lstStyle/>
        <a:p>
          <a:endParaRPr lang="en-US"/>
        </a:p>
      </dgm:t>
    </dgm:pt>
    <dgm:pt modelId="{68DACC24-747D-4123-8C0E-F80F0589CFA8}" type="sibTrans" cxnId="{8FAD6834-D620-4597-BF76-DB4BD3CDCA84}">
      <dgm:prSet/>
      <dgm:spPr/>
      <dgm:t>
        <a:bodyPr/>
        <a:lstStyle/>
        <a:p>
          <a:endParaRPr lang="en-US"/>
        </a:p>
      </dgm:t>
    </dgm:pt>
    <dgm:pt modelId="{E59C5A58-1352-49A8-8F40-C79851443E2F}" type="pres">
      <dgm:prSet presAssocID="{C09E5AF7-7526-4C93-BF4B-DCA7A6FB20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8E1B76-D9B5-4B7D-B21D-4DF3879830F7}" type="pres">
      <dgm:prSet presAssocID="{92C36D96-F991-424D-AC37-B60D5DE07F48}" presName="hierRoot1" presStyleCnt="0">
        <dgm:presLayoutVars>
          <dgm:hierBranch val="init"/>
        </dgm:presLayoutVars>
      </dgm:prSet>
      <dgm:spPr/>
    </dgm:pt>
    <dgm:pt modelId="{71A78950-9651-486C-851B-3E560FE5F9CF}" type="pres">
      <dgm:prSet presAssocID="{92C36D96-F991-424D-AC37-B60D5DE07F48}" presName="rootComposite1" presStyleCnt="0"/>
      <dgm:spPr/>
    </dgm:pt>
    <dgm:pt modelId="{452B83CE-F0B9-4A46-8B96-655574F6D5CD}" type="pres">
      <dgm:prSet presAssocID="{92C36D96-F991-424D-AC37-B60D5DE07F48}" presName="rootText1" presStyleLbl="node0" presStyleIdx="0" presStyleCnt="1" custScaleY="61540" custLinFactNeighborY="5202">
        <dgm:presLayoutVars>
          <dgm:chPref val="3"/>
        </dgm:presLayoutVars>
      </dgm:prSet>
      <dgm:spPr/>
    </dgm:pt>
    <dgm:pt modelId="{EF04D966-C659-4A39-897D-C36A0ECD64D9}" type="pres">
      <dgm:prSet presAssocID="{92C36D96-F991-424D-AC37-B60D5DE07F48}" presName="rootConnector1" presStyleLbl="node1" presStyleIdx="0" presStyleCnt="0"/>
      <dgm:spPr/>
    </dgm:pt>
    <dgm:pt modelId="{BA14ABD7-F648-49DD-AD79-0F55E9A37231}" type="pres">
      <dgm:prSet presAssocID="{92C36D96-F991-424D-AC37-B60D5DE07F48}" presName="hierChild2" presStyleCnt="0"/>
      <dgm:spPr/>
    </dgm:pt>
    <dgm:pt modelId="{3B1450F5-C500-4FDF-9F71-2B00F2F02B7C}" type="pres">
      <dgm:prSet presAssocID="{0645994C-99D6-4116-A61F-53889EE8EB43}" presName="Name37" presStyleLbl="parChTrans1D2" presStyleIdx="0" presStyleCnt="2"/>
      <dgm:spPr/>
    </dgm:pt>
    <dgm:pt modelId="{7466D31A-EE8E-4A0A-89B5-42C90505A729}" type="pres">
      <dgm:prSet presAssocID="{C31D2240-2423-4438-8C15-D180262304CA}" presName="hierRoot2" presStyleCnt="0">
        <dgm:presLayoutVars>
          <dgm:hierBranch val="init"/>
        </dgm:presLayoutVars>
      </dgm:prSet>
      <dgm:spPr/>
    </dgm:pt>
    <dgm:pt modelId="{04D68CA3-E9E1-4F3C-AF65-F8E6539489B1}" type="pres">
      <dgm:prSet presAssocID="{C31D2240-2423-4438-8C15-D180262304CA}" presName="rootComposite" presStyleCnt="0"/>
      <dgm:spPr/>
    </dgm:pt>
    <dgm:pt modelId="{4F506201-E19A-4F00-BBF8-0A6C85B2A91E}" type="pres">
      <dgm:prSet presAssocID="{C31D2240-2423-4438-8C15-D180262304CA}" presName="rootText" presStyleLbl="node2" presStyleIdx="0" presStyleCnt="2" custScaleY="131368">
        <dgm:presLayoutVars>
          <dgm:chPref val="3"/>
        </dgm:presLayoutVars>
      </dgm:prSet>
      <dgm:spPr/>
    </dgm:pt>
    <dgm:pt modelId="{BF4D61D9-8E94-402F-8BA6-62220BB6AA88}" type="pres">
      <dgm:prSet presAssocID="{C31D2240-2423-4438-8C15-D180262304CA}" presName="rootConnector" presStyleLbl="node2" presStyleIdx="0" presStyleCnt="2"/>
      <dgm:spPr/>
    </dgm:pt>
    <dgm:pt modelId="{0956BF1A-12AE-435E-9616-15BC52FC7968}" type="pres">
      <dgm:prSet presAssocID="{C31D2240-2423-4438-8C15-D180262304CA}" presName="hierChild4" presStyleCnt="0"/>
      <dgm:spPr/>
    </dgm:pt>
    <dgm:pt modelId="{B4FE28C2-EC2E-4BF0-B471-4FE0BBCB98CD}" type="pres">
      <dgm:prSet presAssocID="{C31D2240-2423-4438-8C15-D180262304CA}" presName="hierChild5" presStyleCnt="0"/>
      <dgm:spPr/>
    </dgm:pt>
    <dgm:pt modelId="{19B6F9EC-E12B-4AA8-B25A-B931B5A2D1C8}" type="pres">
      <dgm:prSet presAssocID="{0BF413F3-5515-4DEB-85A1-F7CA6918D65B}" presName="Name37" presStyleLbl="parChTrans1D2" presStyleIdx="1" presStyleCnt="2"/>
      <dgm:spPr/>
    </dgm:pt>
    <dgm:pt modelId="{D7D788B8-49F5-49C4-BB1E-84A95185B9F3}" type="pres">
      <dgm:prSet presAssocID="{BAFA4EE0-574F-45E4-BBEF-EF22CA3C3A21}" presName="hierRoot2" presStyleCnt="0">
        <dgm:presLayoutVars>
          <dgm:hierBranch val="init"/>
        </dgm:presLayoutVars>
      </dgm:prSet>
      <dgm:spPr/>
    </dgm:pt>
    <dgm:pt modelId="{9E1701E0-5426-45B1-A593-BFFDFDBDABCE}" type="pres">
      <dgm:prSet presAssocID="{BAFA4EE0-574F-45E4-BBEF-EF22CA3C3A21}" presName="rootComposite" presStyleCnt="0"/>
      <dgm:spPr/>
    </dgm:pt>
    <dgm:pt modelId="{F4F34311-6645-49A1-BDDA-6DCA6BE38460}" type="pres">
      <dgm:prSet presAssocID="{BAFA4EE0-574F-45E4-BBEF-EF22CA3C3A21}" presName="rootText" presStyleLbl="node2" presStyleIdx="1" presStyleCnt="2" custScaleY="131368">
        <dgm:presLayoutVars>
          <dgm:chPref val="3"/>
        </dgm:presLayoutVars>
      </dgm:prSet>
      <dgm:spPr/>
    </dgm:pt>
    <dgm:pt modelId="{A20CAAED-CFDE-4056-B821-CCE5ABA040E6}" type="pres">
      <dgm:prSet presAssocID="{BAFA4EE0-574F-45E4-BBEF-EF22CA3C3A21}" presName="rootConnector" presStyleLbl="node2" presStyleIdx="1" presStyleCnt="2"/>
      <dgm:spPr/>
    </dgm:pt>
    <dgm:pt modelId="{B1DFF92E-1090-433C-97DD-5EE0556AD199}" type="pres">
      <dgm:prSet presAssocID="{BAFA4EE0-574F-45E4-BBEF-EF22CA3C3A21}" presName="hierChild4" presStyleCnt="0"/>
      <dgm:spPr/>
    </dgm:pt>
    <dgm:pt modelId="{68A0CEA9-C9EC-48BF-93C7-57E1B2E55814}" type="pres">
      <dgm:prSet presAssocID="{BAFA4EE0-574F-45E4-BBEF-EF22CA3C3A21}" presName="hierChild5" presStyleCnt="0"/>
      <dgm:spPr/>
    </dgm:pt>
    <dgm:pt modelId="{DEEE8658-63AB-42D1-990D-59C3A61DBB16}" type="pres">
      <dgm:prSet presAssocID="{92C36D96-F991-424D-AC37-B60D5DE07F48}" presName="hierChild3" presStyleCnt="0"/>
      <dgm:spPr/>
    </dgm:pt>
  </dgm:ptLst>
  <dgm:cxnLst>
    <dgm:cxn modelId="{78EE8309-5FCC-4923-923D-EEE413D5DB87}" type="presOf" srcId="{C31D2240-2423-4438-8C15-D180262304CA}" destId="{BF4D61D9-8E94-402F-8BA6-62220BB6AA88}" srcOrd="1" destOrd="0" presId="urn:microsoft.com/office/officeart/2005/8/layout/orgChart1"/>
    <dgm:cxn modelId="{8FAD6834-D620-4597-BF76-DB4BD3CDCA84}" srcId="{92C36D96-F991-424D-AC37-B60D5DE07F48}" destId="{BAFA4EE0-574F-45E4-BBEF-EF22CA3C3A21}" srcOrd="1" destOrd="0" parTransId="{0BF413F3-5515-4DEB-85A1-F7CA6918D65B}" sibTransId="{68DACC24-747D-4123-8C0E-F80F0589CFA8}"/>
    <dgm:cxn modelId="{08FD9B70-BF4F-464B-A88D-76830EBDE861}" type="presOf" srcId="{C09E5AF7-7526-4C93-BF4B-DCA7A6FB2024}" destId="{E59C5A58-1352-49A8-8F40-C79851443E2F}" srcOrd="0" destOrd="0" presId="urn:microsoft.com/office/officeart/2005/8/layout/orgChart1"/>
    <dgm:cxn modelId="{1275A392-82EE-4D34-906D-F0D0764CC1B3}" srcId="{92C36D96-F991-424D-AC37-B60D5DE07F48}" destId="{C31D2240-2423-4438-8C15-D180262304CA}" srcOrd="0" destOrd="0" parTransId="{0645994C-99D6-4116-A61F-53889EE8EB43}" sibTransId="{1876FF7C-E0C1-4DEB-B86C-5D4A0DBA7C08}"/>
    <dgm:cxn modelId="{D0B8CC95-E4B3-4FF7-9E38-22E5D8BDB5A6}" srcId="{C09E5AF7-7526-4C93-BF4B-DCA7A6FB2024}" destId="{92C36D96-F991-424D-AC37-B60D5DE07F48}" srcOrd="0" destOrd="0" parTransId="{78E847E0-EB68-4357-9164-129715C57F86}" sibTransId="{9EB7DF23-7315-49AE-8978-E0DFB345BF7F}"/>
    <dgm:cxn modelId="{D227BAA3-2CA9-459F-8775-9C790E99FE6F}" type="presOf" srcId="{0645994C-99D6-4116-A61F-53889EE8EB43}" destId="{3B1450F5-C500-4FDF-9F71-2B00F2F02B7C}" srcOrd="0" destOrd="0" presId="urn:microsoft.com/office/officeart/2005/8/layout/orgChart1"/>
    <dgm:cxn modelId="{39C1C6B1-4DB1-435C-9557-92423BD1F587}" type="presOf" srcId="{92C36D96-F991-424D-AC37-B60D5DE07F48}" destId="{EF04D966-C659-4A39-897D-C36A0ECD64D9}" srcOrd="1" destOrd="0" presId="urn:microsoft.com/office/officeart/2005/8/layout/orgChart1"/>
    <dgm:cxn modelId="{5B54F4B3-17EC-44EF-8E7D-F0B8DB8982AD}" type="presOf" srcId="{0BF413F3-5515-4DEB-85A1-F7CA6918D65B}" destId="{19B6F9EC-E12B-4AA8-B25A-B931B5A2D1C8}" srcOrd="0" destOrd="0" presId="urn:microsoft.com/office/officeart/2005/8/layout/orgChart1"/>
    <dgm:cxn modelId="{24D90FDF-90CF-4172-9A1D-DDD9BADB163D}" type="presOf" srcId="{BAFA4EE0-574F-45E4-BBEF-EF22CA3C3A21}" destId="{F4F34311-6645-49A1-BDDA-6DCA6BE38460}" srcOrd="0" destOrd="0" presId="urn:microsoft.com/office/officeart/2005/8/layout/orgChart1"/>
    <dgm:cxn modelId="{D38776F2-4166-4FB2-979C-E6F8397C3B89}" type="presOf" srcId="{92C36D96-F991-424D-AC37-B60D5DE07F48}" destId="{452B83CE-F0B9-4A46-8B96-655574F6D5CD}" srcOrd="0" destOrd="0" presId="urn:microsoft.com/office/officeart/2005/8/layout/orgChart1"/>
    <dgm:cxn modelId="{BF928CFB-9FF9-49A4-AA3E-FAD19B02B994}" type="presOf" srcId="{C31D2240-2423-4438-8C15-D180262304CA}" destId="{4F506201-E19A-4F00-BBF8-0A6C85B2A91E}" srcOrd="0" destOrd="0" presId="urn:microsoft.com/office/officeart/2005/8/layout/orgChart1"/>
    <dgm:cxn modelId="{A35BFBFC-09B9-4548-A558-950F2B7B210B}" type="presOf" srcId="{BAFA4EE0-574F-45E4-BBEF-EF22CA3C3A21}" destId="{A20CAAED-CFDE-4056-B821-CCE5ABA040E6}" srcOrd="1" destOrd="0" presId="urn:microsoft.com/office/officeart/2005/8/layout/orgChart1"/>
    <dgm:cxn modelId="{9D821EF0-C7FB-406C-A8F1-9B2F110858EC}" type="presParOf" srcId="{E59C5A58-1352-49A8-8F40-C79851443E2F}" destId="{2F8E1B76-D9B5-4B7D-B21D-4DF3879830F7}" srcOrd="0" destOrd="0" presId="urn:microsoft.com/office/officeart/2005/8/layout/orgChart1"/>
    <dgm:cxn modelId="{E15E73E0-A258-455A-9930-0C5837027A1D}" type="presParOf" srcId="{2F8E1B76-D9B5-4B7D-B21D-4DF3879830F7}" destId="{71A78950-9651-486C-851B-3E560FE5F9CF}" srcOrd="0" destOrd="0" presId="urn:microsoft.com/office/officeart/2005/8/layout/orgChart1"/>
    <dgm:cxn modelId="{C7A87B3F-C917-4B6A-B6FB-6503D2824E2B}" type="presParOf" srcId="{71A78950-9651-486C-851B-3E560FE5F9CF}" destId="{452B83CE-F0B9-4A46-8B96-655574F6D5CD}" srcOrd="0" destOrd="0" presId="urn:microsoft.com/office/officeart/2005/8/layout/orgChart1"/>
    <dgm:cxn modelId="{6962C0C6-D74A-489C-A134-A42A9D8076DC}" type="presParOf" srcId="{71A78950-9651-486C-851B-3E560FE5F9CF}" destId="{EF04D966-C659-4A39-897D-C36A0ECD64D9}" srcOrd="1" destOrd="0" presId="urn:microsoft.com/office/officeart/2005/8/layout/orgChart1"/>
    <dgm:cxn modelId="{0A576A36-6416-4D86-AE5B-2A9426CCDBFC}" type="presParOf" srcId="{2F8E1B76-D9B5-4B7D-B21D-4DF3879830F7}" destId="{BA14ABD7-F648-49DD-AD79-0F55E9A37231}" srcOrd="1" destOrd="0" presId="urn:microsoft.com/office/officeart/2005/8/layout/orgChart1"/>
    <dgm:cxn modelId="{EA7540B5-016F-4449-976A-5B3788FCEF58}" type="presParOf" srcId="{BA14ABD7-F648-49DD-AD79-0F55E9A37231}" destId="{3B1450F5-C500-4FDF-9F71-2B00F2F02B7C}" srcOrd="0" destOrd="0" presId="urn:microsoft.com/office/officeart/2005/8/layout/orgChart1"/>
    <dgm:cxn modelId="{E916476B-D242-4452-80FF-F8E79B4056B9}" type="presParOf" srcId="{BA14ABD7-F648-49DD-AD79-0F55E9A37231}" destId="{7466D31A-EE8E-4A0A-89B5-42C90505A729}" srcOrd="1" destOrd="0" presId="urn:microsoft.com/office/officeart/2005/8/layout/orgChart1"/>
    <dgm:cxn modelId="{D5F96285-F39A-4619-B770-8D453CB10524}" type="presParOf" srcId="{7466D31A-EE8E-4A0A-89B5-42C90505A729}" destId="{04D68CA3-E9E1-4F3C-AF65-F8E6539489B1}" srcOrd="0" destOrd="0" presId="urn:microsoft.com/office/officeart/2005/8/layout/orgChart1"/>
    <dgm:cxn modelId="{08684A70-001C-48FC-9252-667A3ED6B828}" type="presParOf" srcId="{04D68CA3-E9E1-4F3C-AF65-F8E6539489B1}" destId="{4F506201-E19A-4F00-BBF8-0A6C85B2A91E}" srcOrd="0" destOrd="0" presId="urn:microsoft.com/office/officeart/2005/8/layout/orgChart1"/>
    <dgm:cxn modelId="{7ED1D972-7E98-4538-8E31-99BC807A700A}" type="presParOf" srcId="{04D68CA3-E9E1-4F3C-AF65-F8E6539489B1}" destId="{BF4D61D9-8E94-402F-8BA6-62220BB6AA88}" srcOrd="1" destOrd="0" presId="urn:microsoft.com/office/officeart/2005/8/layout/orgChart1"/>
    <dgm:cxn modelId="{7E3845E7-D814-4429-9B4B-FC25AAF0D029}" type="presParOf" srcId="{7466D31A-EE8E-4A0A-89B5-42C90505A729}" destId="{0956BF1A-12AE-435E-9616-15BC52FC7968}" srcOrd="1" destOrd="0" presId="urn:microsoft.com/office/officeart/2005/8/layout/orgChart1"/>
    <dgm:cxn modelId="{0A587D0B-5EA8-4B51-BA1D-A46890750F92}" type="presParOf" srcId="{7466D31A-EE8E-4A0A-89B5-42C90505A729}" destId="{B4FE28C2-EC2E-4BF0-B471-4FE0BBCB98CD}" srcOrd="2" destOrd="0" presId="urn:microsoft.com/office/officeart/2005/8/layout/orgChart1"/>
    <dgm:cxn modelId="{8ACD59DE-3A1B-464B-BC00-C78AD7889B7C}" type="presParOf" srcId="{BA14ABD7-F648-49DD-AD79-0F55E9A37231}" destId="{19B6F9EC-E12B-4AA8-B25A-B931B5A2D1C8}" srcOrd="2" destOrd="0" presId="urn:microsoft.com/office/officeart/2005/8/layout/orgChart1"/>
    <dgm:cxn modelId="{F766F5B9-5468-49EE-BBDF-DA2AD7972940}" type="presParOf" srcId="{BA14ABD7-F648-49DD-AD79-0F55E9A37231}" destId="{D7D788B8-49F5-49C4-BB1E-84A95185B9F3}" srcOrd="3" destOrd="0" presId="urn:microsoft.com/office/officeart/2005/8/layout/orgChart1"/>
    <dgm:cxn modelId="{6A0A0492-9A18-447C-BD50-13C2D9BC88B0}" type="presParOf" srcId="{D7D788B8-49F5-49C4-BB1E-84A95185B9F3}" destId="{9E1701E0-5426-45B1-A593-BFFDFDBDABCE}" srcOrd="0" destOrd="0" presId="urn:microsoft.com/office/officeart/2005/8/layout/orgChart1"/>
    <dgm:cxn modelId="{31DE9679-1A4E-42B5-9D5A-54B904789D79}" type="presParOf" srcId="{9E1701E0-5426-45B1-A593-BFFDFDBDABCE}" destId="{F4F34311-6645-49A1-BDDA-6DCA6BE38460}" srcOrd="0" destOrd="0" presId="urn:microsoft.com/office/officeart/2005/8/layout/orgChart1"/>
    <dgm:cxn modelId="{2444325F-934C-4DAE-BCDC-B9197240C585}" type="presParOf" srcId="{9E1701E0-5426-45B1-A593-BFFDFDBDABCE}" destId="{A20CAAED-CFDE-4056-B821-CCE5ABA040E6}" srcOrd="1" destOrd="0" presId="urn:microsoft.com/office/officeart/2005/8/layout/orgChart1"/>
    <dgm:cxn modelId="{6BCB7F89-6C61-43EA-B00B-7BC1D49BDB79}" type="presParOf" srcId="{D7D788B8-49F5-49C4-BB1E-84A95185B9F3}" destId="{B1DFF92E-1090-433C-97DD-5EE0556AD199}" srcOrd="1" destOrd="0" presId="urn:microsoft.com/office/officeart/2005/8/layout/orgChart1"/>
    <dgm:cxn modelId="{461C440E-CE9D-42BF-92C6-CE04A4C5ADA0}" type="presParOf" srcId="{D7D788B8-49F5-49C4-BB1E-84A95185B9F3}" destId="{68A0CEA9-C9EC-48BF-93C7-57E1B2E55814}" srcOrd="2" destOrd="0" presId="urn:microsoft.com/office/officeart/2005/8/layout/orgChart1"/>
    <dgm:cxn modelId="{BFCB1F3E-0E69-447B-9F09-7E04D22B4342}" type="presParOf" srcId="{2F8E1B76-D9B5-4B7D-B21D-4DF3879830F7}" destId="{DEEE8658-63AB-42D1-990D-59C3A61DBB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A3B3F1-0589-42DE-8792-F913B14B75F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32394-FE60-4FD0-B3EE-ACEE47FF703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TÍNH CHẤT HÓA HỌC CỦA BASE</a:t>
          </a:r>
        </a:p>
      </dgm:t>
    </dgm:pt>
    <dgm:pt modelId="{6628792E-E260-4100-8419-0267F0BCA6A8}" type="parTrans" cxnId="{1A5E9F75-35B4-47EA-893E-32EE229FEBD4}">
      <dgm:prSet/>
      <dgm:spPr/>
      <dgm:t>
        <a:bodyPr/>
        <a:lstStyle/>
        <a:p>
          <a:endParaRPr lang="en-US"/>
        </a:p>
      </dgm:t>
    </dgm:pt>
    <dgm:pt modelId="{89E91684-79E2-44F5-9E83-BF2F6561CADA}" type="sibTrans" cxnId="{1A5E9F75-35B4-47EA-893E-32EE229FEBD4}">
      <dgm:prSet/>
      <dgm:spPr/>
      <dgm:t>
        <a:bodyPr/>
        <a:lstStyle/>
        <a:p>
          <a:endParaRPr lang="en-US"/>
        </a:p>
      </dgm:t>
    </dgm:pt>
    <dgm:pt modelId="{37F7A83C-55EF-44C7-A361-0C54809D8D6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3500" dirty="0">
            <a:latin typeface="Arial" pitchFamily="34" charset="0"/>
            <a:cs typeface="Arial" pitchFamily="34" charset="0"/>
          </a:endParaRPr>
        </a:p>
      </dgm:t>
    </dgm:pt>
    <dgm:pt modelId="{58646870-8899-4E84-BD70-207D0919648F}" type="parTrans" cxnId="{7F0297D0-341D-4DCC-91ED-7FA32AE4C7A4}">
      <dgm:prSet/>
      <dgm:spPr/>
      <dgm:t>
        <a:bodyPr/>
        <a:lstStyle/>
        <a:p>
          <a:endParaRPr lang="en-US"/>
        </a:p>
      </dgm:t>
    </dgm:pt>
    <dgm:pt modelId="{CC7B3E32-E1F1-4FEC-8D53-3F04F6A18C8F}" type="sibTrans" cxnId="{7F0297D0-341D-4DCC-91ED-7FA32AE4C7A4}">
      <dgm:prSet/>
      <dgm:spPr/>
      <dgm:t>
        <a:bodyPr/>
        <a:lstStyle/>
        <a:p>
          <a:endParaRPr lang="en-US"/>
        </a:p>
      </dgm:t>
    </dgm:pt>
    <dgm:pt modelId="{9FA97EA4-7F57-4BF8-8815-A4EAA9BB12D3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B2245511-8700-4665-A94F-68B8D2A5A4DC}" type="parTrans" cxnId="{5CEA1954-1EA6-441F-931C-A9F9E800FDFD}">
      <dgm:prSet/>
      <dgm:spPr/>
      <dgm:t>
        <a:bodyPr/>
        <a:lstStyle/>
        <a:p>
          <a:endParaRPr lang="en-US"/>
        </a:p>
      </dgm:t>
    </dgm:pt>
    <dgm:pt modelId="{FA854F09-C066-4734-832E-4F054123E106}" type="sibTrans" cxnId="{5CEA1954-1EA6-441F-931C-A9F9E800FDFD}">
      <dgm:prSet/>
      <dgm:spPr/>
      <dgm:t>
        <a:bodyPr/>
        <a:lstStyle/>
        <a:p>
          <a:endParaRPr lang="en-US"/>
        </a:p>
      </dgm:t>
    </dgm:pt>
    <dgm:pt modelId="{FAB46FBA-F228-4D29-80D4-77F76E50380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1BBDF83A-ADE9-456F-91DF-B9B114BF7C8B}" type="parTrans" cxnId="{0EF1C964-9676-4266-A73F-421A4F371EDB}">
      <dgm:prSet/>
      <dgm:spPr/>
      <dgm:t>
        <a:bodyPr/>
        <a:lstStyle/>
        <a:p>
          <a:endParaRPr lang="en-US"/>
        </a:p>
      </dgm:t>
    </dgm:pt>
    <dgm:pt modelId="{D2BEFA67-4946-4F47-919A-9E064E18C1E4}" type="sibTrans" cxnId="{0EF1C964-9676-4266-A73F-421A4F371EDB}">
      <dgm:prSet/>
      <dgm:spPr/>
      <dgm:t>
        <a:bodyPr/>
        <a:lstStyle/>
        <a:p>
          <a:endParaRPr lang="en-US"/>
        </a:p>
      </dgm:t>
    </dgm:pt>
    <dgm:pt modelId="{52F4B848-99BD-4E87-BE21-A4DDCC6BF25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C6C1FFD-E61A-4EEE-B595-E5DB80D1E4C6}" type="parTrans" cxnId="{79B24B56-AAC5-4024-9B88-55094D087197}">
      <dgm:prSet/>
      <dgm:spPr/>
      <dgm:t>
        <a:bodyPr/>
        <a:lstStyle/>
        <a:p>
          <a:endParaRPr lang="en-US"/>
        </a:p>
      </dgm:t>
    </dgm:pt>
    <dgm:pt modelId="{842F1FC4-5F70-4ACC-A408-CC2B58497458}" type="sibTrans" cxnId="{79B24B56-AAC5-4024-9B88-55094D087197}">
      <dgm:prSet/>
      <dgm:spPr/>
      <dgm:t>
        <a:bodyPr/>
        <a:lstStyle/>
        <a:p>
          <a:endParaRPr lang="en-US"/>
        </a:p>
      </dgm:t>
    </dgm:pt>
    <dgm:pt modelId="{A5465258-DE51-4D84-AF07-C2D13270AF08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2C9E8494-AB47-4832-8492-0FAF8DBDC832}" type="parTrans" cxnId="{41F1AEDF-807F-4530-8999-86C3130205A0}">
      <dgm:prSet/>
      <dgm:spPr/>
      <dgm:t>
        <a:bodyPr/>
        <a:lstStyle/>
        <a:p>
          <a:endParaRPr lang="en-US"/>
        </a:p>
      </dgm:t>
    </dgm:pt>
    <dgm:pt modelId="{31BCFB0D-5B55-44D7-BD40-A7BFE2BB4D67}" type="sibTrans" cxnId="{41F1AEDF-807F-4530-8999-86C3130205A0}">
      <dgm:prSet/>
      <dgm:spPr/>
      <dgm:t>
        <a:bodyPr/>
        <a:lstStyle/>
        <a:p>
          <a:endParaRPr lang="en-US"/>
        </a:p>
      </dgm:t>
    </dgm:pt>
    <dgm:pt modelId="{CBFC285A-36D3-4642-955D-F9E4212CF2E4}" type="pres">
      <dgm:prSet presAssocID="{33A3B3F1-0589-42DE-8792-F913B14B75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0414C9-3811-4B19-A697-731BFB5AEF75}" type="pres">
      <dgm:prSet presAssocID="{40932394-FE60-4FD0-B3EE-ACEE47FF703D}" presName="root1" presStyleCnt="0"/>
      <dgm:spPr/>
    </dgm:pt>
    <dgm:pt modelId="{29B8792F-5E86-48CC-8692-0810B876FB2C}" type="pres">
      <dgm:prSet presAssocID="{40932394-FE60-4FD0-B3EE-ACEE47FF703D}" presName="LevelOneTextNode" presStyleLbl="node0" presStyleIdx="0" presStyleCnt="1" custScaleX="126137">
        <dgm:presLayoutVars>
          <dgm:chPref val="3"/>
        </dgm:presLayoutVars>
      </dgm:prSet>
      <dgm:spPr/>
    </dgm:pt>
    <dgm:pt modelId="{9E26271C-36A8-44AD-95A8-9FAC11045044}" type="pres">
      <dgm:prSet presAssocID="{40932394-FE60-4FD0-B3EE-ACEE47FF703D}" presName="level2hierChild" presStyleCnt="0"/>
      <dgm:spPr/>
    </dgm:pt>
    <dgm:pt modelId="{1C7F631C-32B0-46C9-9064-1C33F0CE2954}" type="pres">
      <dgm:prSet presAssocID="{58646870-8899-4E84-BD70-207D0919648F}" presName="conn2-1" presStyleLbl="parChTrans1D2" presStyleIdx="0" presStyleCnt="5"/>
      <dgm:spPr/>
    </dgm:pt>
    <dgm:pt modelId="{2C9EB084-2559-42E4-9B2E-22D8E5A75252}" type="pres">
      <dgm:prSet presAssocID="{58646870-8899-4E84-BD70-207D0919648F}" presName="connTx" presStyleLbl="parChTrans1D2" presStyleIdx="0" presStyleCnt="5"/>
      <dgm:spPr/>
    </dgm:pt>
    <dgm:pt modelId="{0143F9F5-435F-4E60-BAD3-456E767610B1}" type="pres">
      <dgm:prSet presAssocID="{37F7A83C-55EF-44C7-A361-0C54809D8D61}" presName="root2" presStyleCnt="0"/>
      <dgm:spPr/>
    </dgm:pt>
    <dgm:pt modelId="{5C9A94F1-3D41-434B-A587-9A31D78D4504}" type="pres">
      <dgm:prSet presAssocID="{37F7A83C-55EF-44C7-A361-0C54809D8D61}" presName="LevelTwoTextNode" presStyleLbl="node2" presStyleIdx="0" presStyleCnt="5" custScaleX="181936">
        <dgm:presLayoutVars>
          <dgm:chPref val="3"/>
        </dgm:presLayoutVars>
      </dgm:prSet>
      <dgm:spPr/>
    </dgm:pt>
    <dgm:pt modelId="{57BDE83F-D370-4B8D-9CE5-5BF406836DF4}" type="pres">
      <dgm:prSet presAssocID="{37F7A83C-55EF-44C7-A361-0C54809D8D61}" presName="level3hierChild" presStyleCnt="0"/>
      <dgm:spPr/>
    </dgm:pt>
    <dgm:pt modelId="{4FB69333-BBBB-46A6-BD82-55EC9D78251C}" type="pres">
      <dgm:prSet presAssocID="{B2245511-8700-4665-A94F-68B8D2A5A4DC}" presName="conn2-1" presStyleLbl="parChTrans1D2" presStyleIdx="1" presStyleCnt="5"/>
      <dgm:spPr/>
    </dgm:pt>
    <dgm:pt modelId="{E1C0D76F-0A5D-4855-8BC5-42C45DB3F0F1}" type="pres">
      <dgm:prSet presAssocID="{B2245511-8700-4665-A94F-68B8D2A5A4DC}" presName="connTx" presStyleLbl="parChTrans1D2" presStyleIdx="1" presStyleCnt="5"/>
      <dgm:spPr/>
    </dgm:pt>
    <dgm:pt modelId="{E1E69FEC-75F2-4692-922C-C3745F4A1308}" type="pres">
      <dgm:prSet presAssocID="{9FA97EA4-7F57-4BF8-8815-A4EAA9BB12D3}" presName="root2" presStyleCnt="0"/>
      <dgm:spPr/>
    </dgm:pt>
    <dgm:pt modelId="{A71DD5F6-A4CF-43DC-B6F5-60B530A6ACC4}" type="pres">
      <dgm:prSet presAssocID="{9FA97EA4-7F57-4BF8-8815-A4EAA9BB12D3}" presName="LevelTwoTextNode" presStyleLbl="node2" presStyleIdx="1" presStyleCnt="5" custScaleX="181936">
        <dgm:presLayoutVars>
          <dgm:chPref val="3"/>
        </dgm:presLayoutVars>
      </dgm:prSet>
      <dgm:spPr/>
    </dgm:pt>
    <dgm:pt modelId="{3EE63948-02A7-4229-8FB3-8D50B116FB33}" type="pres">
      <dgm:prSet presAssocID="{9FA97EA4-7F57-4BF8-8815-A4EAA9BB12D3}" presName="level3hierChild" presStyleCnt="0"/>
      <dgm:spPr/>
    </dgm:pt>
    <dgm:pt modelId="{7101AC87-92E8-485A-BC91-23056D3ACACB}" type="pres">
      <dgm:prSet presAssocID="{1BBDF83A-ADE9-456F-91DF-B9B114BF7C8B}" presName="conn2-1" presStyleLbl="parChTrans1D2" presStyleIdx="2" presStyleCnt="5"/>
      <dgm:spPr/>
    </dgm:pt>
    <dgm:pt modelId="{B1D332B7-94EB-485C-9388-8DF53C8746AC}" type="pres">
      <dgm:prSet presAssocID="{1BBDF83A-ADE9-456F-91DF-B9B114BF7C8B}" presName="connTx" presStyleLbl="parChTrans1D2" presStyleIdx="2" presStyleCnt="5"/>
      <dgm:spPr/>
    </dgm:pt>
    <dgm:pt modelId="{9210B847-9E2D-4825-ADF2-D2194F0FAC00}" type="pres">
      <dgm:prSet presAssocID="{FAB46FBA-F228-4D29-80D4-77F76E503807}" presName="root2" presStyleCnt="0"/>
      <dgm:spPr/>
    </dgm:pt>
    <dgm:pt modelId="{3BDAFC87-B548-4F57-B753-213BE171DCC8}" type="pres">
      <dgm:prSet presAssocID="{FAB46FBA-F228-4D29-80D4-77F76E503807}" presName="LevelTwoTextNode" presStyleLbl="node2" presStyleIdx="2" presStyleCnt="5" custScaleX="181936">
        <dgm:presLayoutVars>
          <dgm:chPref val="3"/>
        </dgm:presLayoutVars>
      </dgm:prSet>
      <dgm:spPr/>
    </dgm:pt>
    <dgm:pt modelId="{B2E191B4-668B-4384-88D4-E97A15561F7D}" type="pres">
      <dgm:prSet presAssocID="{FAB46FBA-F228-4D29-80D4-77F76E503807}" presName="level3hierChild" presStyleCnt="0"/>
      <dgm:spPr/>
    </dgm:pt>
    <dgm:pt modelId="{4815C27B-4D74-44A9-887F-18C8210B3030}" type="pres">
      <dgm:prSet presAssocID="{BC6C1FFD-E61A-4EEE-B595-E5DB80D1E4C6}" presName="conn2-1" presStyleLbl="parChTrans1D2" presStyleIdx="3" presStyleCnt="5"/>
      <dgm:spPr/>
    </dgm:pt>
    <dgm:pt modelId="{7D8F3D56-85B7-402F-844C-6040DF82307A}" type="pres">
      <dgm:prSet presAssocID="{BC6C1FFD-E61A-4EEE-B595-E5DB80D1E4C6}" presName="connTx" presStyleLbl="parChTrans1D2" presStyleIdx="3" presStyleCnt="5"/>
      <dgm:spPr/>
    </dgm:pt>
    <dgm:pt modelId="{A6088385-DBE3-4A01-B3CF-3BBF0595F5AE}" type="pres">
      <dgm:prSet presAssocID="{52F4B848-99BD-4E87-BE21-A4DDCC6BF252}" presName="root2" presStyleCnt="0"/>
      <dgm:spPr/>
    </dgm:pt>
    <dgm:pt modelId="{B31D0CBC-85F7-45ED-AF92-EC77E1F981E8}" type="pres">
      <dgm:prSet presAssocID="{52F4B848-99BD-4E87-BE21-A4DDCC6BF252}" presName="LevelTwoTextNode" presStyleLbl="node2" presStyleIdx="3" presStyleCnt="5" custScaleX="181936">
        <dgm:presLayoutVars>
          <dgm:chPref val="3"/>
        </dgm:presLayoutVars>
      </dgm:prSet>
      <dgm:spPr/>
    </dgm:pt>
    <dgm:pt modelId="{87C904E6-DFD8-4EAB-8109-AB3574ED42F8}" type="pres">
      <dgm:prSet presAssocID="{52F4B848-99BD-4E87-BE21-A4DDCC6BF252}" presName="level3hierChild" presStyleCnt="0"/>
      <dgm:spPr/>
    </dgm:pt>
    <dgm:pt modelId="{D667E0C2-EC3B-415E-9A10-C3C485DD6BD4}" type="pres">
      <dgm:prSet presAssocID="{2C9E8494-AB47-4832-8492-0FAF8DBDC832}" presName="conn2-1" presStyleLbl="parChTrans1D2" presStyleIdx="4" presStyleCnt="5"/>
      <dgm:spPr/>
    </dgm:pt>
    <dgm:pt modelId="{54D2EB1C-0652-4448-ADA3-C06C1D53595A}" type="pres">
      <dgm:prSet presAssocID="{2C9E8494-AB47-4832-8492-0FAF8DBDC832}" presName="connTx" presStyleLbl="parChTrans1D2" presStyleIdx="4" presStyleCnt="5"/>
      <dgm:spPr/>
    </dgm:pt>
    <dgm:pt modelId="{CC6D1861-BE61-400A-9598-1B9E17884611}" type="pres">
      <dgm:prSet presAssocID="{A5465258-DE51-4D84-AF07-C2D13270AF08}" presName="root2" presStyleCnt="0"/>
      <dgm:spPr/>
    </dgm:pt>
    <dgm:pt modelId="{10312A4E-CA44-4A63-8754-FF75772A5D8A}" type="pres">
      <dgm:prSet presAssocID="{A5465258-DE51-4D84-AF07-C2D13270AF08}" presName="LevelTwoTextNode" presStyleLbl="node2" presStyleIdx="4" presStyleCnt="5" custScaleX="181936">
        <dgm:presLayoutVars>
          <dgm:chPref val="3"/>
        </dgm:presLayoutVars>
      </dgm:prSet>
      <dgm:spPr/>
    </dgm:pt>
    <dgm:pt modelId="{9097C16F-191C-49B1-9CFD-FDB7537ACC1B}" type="pres">
      <dgm:prSet presAssocID="{A5465258-DE51-4D84-AF07-C2D13270AF08}" presName="level3hierChild" presStyleCnt="0"/>
      <dgm:spPr/>
    </dgm:pt>
  </dgm:ptLst>
  <dgm:cxnLst>
    <dgm:cxn modelId="{682E160D-1199-4E4F-AEE2-A20204C50DB7}" type="presOf" srcId="{1BBDF83A-ADE9-456F-91DF-B9B114BF7C8B}" destId="{7101AC87-92E8-485A-BC91-23056D3ACACB}" srcOrd="0" destOrd="0" presId="urn:microsoft.com/office/officeart/2008/layout/HorizontalMultiLevelHierarchy"/>
    <dgm:cxn modelId="{B5618A37-01B9-4CC7-8EC2-D9CEF39FB30A}" type="presOf" srcId="{58646870-8899-4E84-BD70-207D0919648F}" destId="{1C7F631C-32B0-46C9-9064-1C33F0CE2954}" srcOrd="0" destOrd="0" presId="urn:microsoft.com/office/officeart/2008/layout/HorizontalMultiLevelHierarchy"/>
    <dgm:cxn modelId="{D8F24438-1CF0-4BA1-9819-A8CBFDEF5B86}" type="presOf" srcId="{2C9E8494-AB47-4832-8492-0FAF8DBDC832}" destId="{D667E0C2-EC3B-415E-9A10-C3C485DD6BD4}" srcOrd="0" destOrd="0" presId="urn:microsoft.com/office/officeart/2008/layout/HorizontalMultiLevelHierarchy"/>
    <dgm:cxn modelId="{C71D945B-6E3C-49F1-807D-58CD77C83274}" type="presOf" srcId="{2C9E8494-AB47-4832-8492-0FAF8DBDC832}" destId="{54D2EB1C-0652-4448-ADA3-C06C1D53595A}" srcOrd="1" destOrd="0" presId="urn:microsoft.com/office/officeart/2008/layout/HorizontalMultiLevelHierarchy"/>
    <dgm:cxn modelId="{0EF1C964-9676-4266-A73F-421A4F371EDB}" srcId="{40932394-FE60-4FD0-B3EE-ACEE47FF703D}" destId="{FAB46FBA-F228-4D29-80D4-77F76E503807}" srcOrd="2" destOrd="0" parTransId="{1BBDF83A-ADE9-456F-91DF-B9B114BF7C8B}" sibTransId="{D2BEFA67-4946-4F47-919A-9E064E18C1E4}"/>
    <dgm:cxn modelId="{1DA53C66-5E78-47BE-B648-AD8FC612D730}" type="presOf" srcId="{58646870-8899-4E84-BD70-207D0919648F}" destId="{2C9EB084-2559-42E4-9B2E-22D8E5A75252}" srcOrd="1" destOrd="0" presId="urn:microsoft.com/office/officeart/2008/layout/HorizontalMultiLevelHierarchy"/>
    <dgm:cxn modelId="{BC523C6B-3525-4B34-BA6B-ACAB6F239444}" type="presOf" srcId="{9FA97EA4-7F57-4BF8-8815-A4EAA9BB12D3}" destId="{A71DD5F6-A4CF-43DC-B6F5-60B530A6ACC4}" srcOrd="0" destOrd="0" presId="urn:microsoft.com/office/officeart/2008/layout/HorizontalMultiLevelHierarchy"/>
    <dgm:cxn modelId="{1144CC6C-23AB-453D-827D-A8C59C5AB6C0}" type="presOf" srcId="{B2245511-8700-4665-A94F-68B8D2A5A4DC}" destId="{E1C0D76F-0A5D-4855-8BC5-42C45DB3F0F1}" srcOrd="1" destOrd="0" presId="urn:microsoft.com/office/officeart/2008/layout/HorizontalMultiLevelHierarchy"/>
    <dgm:cxn modelId="{5CEA1954-1EA6-441F-931C-A9F9E800FDFD}" srcId="{40932394-FE60-4FD0-B3EE-ACEE47FF703D}" destId="{9FA97EA4-7F57-4BF8-8815-A4EAA9BB12D3}" srcOrd="1" destOrd="0" parTransId="{B2245511-8700-4665-A94F-68B8D2A5A4DC}" sibTransId="{FA854F09-C066-4734-832E-4F054123E106}"/>
    <dgm:cxn modelId="{1A5E9F75-35B4-47EA-893E-32EE229FEBD4}" srcId="{33A3B3F1-0589-42DE-8792-F913B14B75FB}" destId="{40932394-FE60-4FD0-B3EE-ACEE47FF703D}" srcOrd="0" destOrd="0" parTransId="{6628792E-E260-4100-8419-0267F0BCA6A8}" sibTransId="{89E91684-79E2-44F5-9E83-BF2F6561CADA}"/>
    <dgm:cxn modelId="{79B24B56-AAC5-4024-9B88-55094D087197}" srcId="{40932394-FE60-4FD0-B3EE-ACEE47FF703D}" destId="{52F4B848-99BD-4E87-BE21-A4DDCC6BF252}" srcOrd="3" destOrd="0" parTransId="{BC6C1FFD-E61A-4EEE-B595-E5DB80D1E4C6}" sibTransId="{842F1FC4-5F70-4ACC-A408-CC2B58497458}"/>
    <dgm:cxn modelId="{4CB0E586-EAB0-4945-9E35-FD5A5C699998}" type="presOf" srcId="{40932394-FE60-4FD0-B3EE-ACEE47FF703D}" destId="{29B8792F-5E86-48CC-8692-0810B876FB2C}" srcOrd="0" destOrd="0" presId="urn:microsoft.com/office/officeart/2008/layout/HorizontalMultiLevelHierarchy"/>
    <dgm:cxn modelId="{2821C68B-E3FC-4B2E-922F-E936A8B82242}" type="presOf" srcId="{1BBDF83A-ADE9-456F-91DF-B9B114BF7C8B}" destId="{B1D332B7-94EB-485C-9388-8DF53C8746AC}" srcOrd="1" destOrd="0" presId="urn:microsoft.com/office/officeart/2008/layout/HorizontalMultiLevelHierarchy"/>
    <dgm:cxn modelId="{0C18CA95-7A9F-4FBB-AACD-A7540F22F5B7}" type="presOf" srcId="{FAB46FBA-F228-4D29-80D4-77F76E503807}" destId="{3BDAFC87-B548-4F57-B753-213BE171DCC8}" srcOrd="0" destOrd="0" presId="urn:microsoft.com/office/officeart/2008/layout/HorizontalMultiLevelHierarchy"/>
    <dgm:cxn modelId="{75439F99-3B8E-4776-A6C1-38CD0325B2C4}" type="presOf" srcId="{52F4B848-99BD-4E87-BE21-A4DDCC6BF252}" destId="{B31D0CBC-85F7-45ED-AF92-EC77E1F981E8}" srcOrd="0" destOrd="0" presId="urn:microsoft.com/office/officeart/2008/layout/HorizontalMultiLevelHierarchy"/>
    <dgm:cxn modelId="{8FF9749C-0A65-4DD8-A55D-61066D4FF0A9}" type="presOf" srcId="{BC6C1FFD-E61A-4EEE-B595-E5DB80D1E4C6}" destId="{7D8F3D56-85B7-402F-844C-6040DF82307A}" srcOrd="1" destOrd="0" presId="urn:microsoft.com/office/officeart/2008/layout/HorizontalMultiLevelHierarchy"/>
    <dgm:cxn modelId="{37339FA9-10E0-4463-BB1C-8BD880473A75}" type="presOf" srcId="{BC6C1FFD-E61A-4EEE-B595-E5DB80D1E4C6}" destId="{4815C27B-4D74-44A9-887F-18C8210B3030}" srcOrd="0" destOrd="0" presId="urn:microsoft.com/office/officeart/2008/layout/HorizontalMultiLevelHierarchy"/>
    <dgm:cxn modelId="{5BEBA1B8-9CC3-4CE0-9B30-596376F3CC0C}" type="presOf" srcId="{B2245511-8700-4665-A94F-68B8D2A5A4DC}" destId="{4FB69333-BBBB-46A6-BD82-55EC9D78251C}" srcOrd="0" destOrd="0" presId="urn:microsoft.com/office/officeart/2008/layout/HorizontalMultiLevelHierarchy"/>
    <dgm:cxn modelId="{5B924DBB-AF1F-4159-8261-D7697AF56A5C}" type="presOf" srcId="{33A3B3F1-0589-42DE-8792-F913B14B75FB}" destId="{CBFC285A-36D3-4642-955D-F9E4212CF2E4}" srcOrd="0" destOrd="0" presId="urn:microsoft.com/office/officeart/2008/layout/HorizontalMultiLevelHierarchy"/>
    <dgm:cxn modelId="{E05BB8BF-1796-4090-A716-6B7167AACC93}" type="presOf" srcId="{A5465258-DE51-4D84-AF07-C2D13270AF08}" destId="{10312A4E-CA44-4A63-8754-FF75772A5D8A}" srcOrd="0" destOrd="0" presId="urn:microsoft.com/office/officeart/2008/layout/HorizontalMultiLevelHierarchy"/>
    <dgm:cxn modelId="{7F0297D0-341D-4DCC-91ED-7FA32AE4C7A4}" srcId="{40932394-FE60-4FD0-B3EE-ACEE47FF703D}" destId="{37F7A83C-55EF-44C7-A361-0C54809D8D61}" srcOrd="0" destOrd="0" parTransId="{58646870-8899-4E84-BD70-207D0919648F}" sibTransId="{CC7B3E32-E1F1-4FEC-8D53-3F04F6A18C8F}"/>
    <dgm:cxn modelId="{41F1AEDF-807F-4530-8999-86C3130205A0}" srcId="{40932394-FE60-4FD0-B3EE-ACEE47FF703D}" destId="{A5465258-DE51-4D84-AF07-C2D13270AF08}" srcOrd="4" destOrd="0" parTransId="{2C9E8494-AB47-4832-8492-0FAF8DBDC832}" sibTransId="{31BCFB0D-5B55-44D7-BD40-A7BFE2BB4D67}"/>
    <dgm:cxn modelId="{3FE6AAE3-A453-497C-8B65-3985529ED23B}" type="presOf" srcId="{37F7A83C-55EF-44C7-A361-0C54809D8D61}" destId="{5C9A94F1-3D41-434B-A587-9A31D78D4504}" srcOrd="0" destOrd="0" presId="urn:microsoft.com/office/officeart/2008/layout/HorizontalMultiLevelHierarchy"/>
    <dgm:cxn modelId="{9B167FB2-E58D-4D3A-9B0D-6FAEFABF8659}" type="presParOf" srcId="{CBFC285A-36D3-4642-955D-F9E4212CF2E4}" destId="{3A0414C9-3811-4B19-A697-731BFB5AEF75}" srcOrd="0" destOrd="0" presId="urn:microsoft.com/office/officeart/2008/layout/HorizontalMultiLevelHierarchy"/>
    <dgm:cxn modelId="{6B6ED266-2954-4A3F-BDF1-C65F91F2371B}" type="presParOf" srcId="{3A0414C9-3811-4B19-A697-731BFB5AEF75}" destId="{29B8792F-5E86-48CC-8692-0810B876FB2C}" srcOrd="0" destOrd="0" presId="urn:microsoft.com/office/officeart/2008/layout/HorizontalMultiLevelHierarchy"/>
    <dgm:cxn modelId="{4C1F60E4-D9F1-47FD-B34A-D30C7E75EE94}" type="presParOf" srcId="{3A0414C9-3811-4B19-A697-731BFB5AEF75}" destId="{9E26271C-36A8-44AD-95A8-9FAC11045044}" srcOrd="1" destOrd="0" presId="urn:microsoft.com/office/officeart/2008/layout/HorizontalMultiLevelHierarchy"/>
    <dgm:cxn modelId="{A2686CBE-62C6-4EF5-A786-EA221286FC78}" type="presParOf" srcId="{9E26271C-36A8-44AD-95A8-9FAC11045044}" destId="{1C7F631C-32B0-46C9-9064-1C33F0CE2954}" srcOrd="0" destOrd="0" presId="urn:microsoft.com/office/officeart/2008/layout/HorizontalMultiLevelHierarchy"/>
    <dgm:cxn modelId="{D2608184-A5D6-4C23-88AD-06DD37869950}" type="presParOf" srcId="{1C7F631C-32B0-46C9-9064-1C33F0CE2954}" destId="{2C9EB084-2559-42E4-9B2E-22D8E5A75252}" srcOrd="0" destOrd="0" presId="urn:microsoft.com/office/officeart/2008/layout/HorizontalMultiLevelHierarchy"/>
    <dgm:cxn modelId="{6E185DCE-4F07-476D-AB3D-E45290064B23}" type="presParOf" srcId="{9E26271C-36A8-44AD-95A8-9FAC11045044}" destId="{0143F9F5-435F-4E60-BAD3-456E767610B1}" srcOrd="1" destOrd="0" presId="urn:microsoft.com/office/officeart/2008/layout/HorizontalMultiLevelHierarchy"/>
    <dgm:cxn modelId="{089E4DA6-1E16-45DF-A90E-DB0675BFDC14}" type="presParOf" srcId="{0143F9F5-435F-4E60-BAD3-456E767610B1}" destId="{5C9A94F1-3D41-434B-A587-9A31D78D4504}" srcOrd="0" destOrd="0" presId="urn:microsoft.com/office/officeart/2008/layout/HorizontalMultiLevelHierarchy"/>
    <dgm:cxn modelId="{435C372F-CD67-493D-B7A5-08E61FC7D3E7}" type="presParOf" srcId="{0143F9F5-435F-4E60-BAD3-456E767610B1}" destId="{57BDE83F-D370-4B8D-9CE5-5BF406836DF4}" srcOrd="1" destOrd="0" presId="urn:microsoft.com/office/officeart/2008/layout/HorizontalMultiLevelHierarchy"/>
    <dgm:cxn modelId="{27DB73EC-D714-489A-8856-40F484CF2435}" type="presParOf" srcId="{9E26271C-36A8-44AD-95A8-9FAC11045044}" destId="{4FB69333-BBBB-46A6-BD82-55EC9D78251C}" srcOrd="2" destOrd="0" presId="urn:microsoft.com/office/officeart/2008/layout/HorizontalMultiLevelHierarchy"/>
    <dgm:cxn modelId="{1C705CC7-8676-4B4B-A69E-283C205A050B}" type="presParOf" srcId="{4FB69333-BBBB-46A6-BD82-55EC9D78251C}" destId="{E1C0D76F-0A5D-4855-8BC5-42C45DB3F0F1}" srcOrd="0" destOrd="0" presId="urn:microsoft.com/office/officeart/2008/layout/HorizontalMultiLevelHierarchy"/>
    <dgm:cxn modelId="{B7307F8B-A9BF-4A21-8651-B55B9A7BDF2F}" type="presParOf" srcId="{9E26271C-36A8-44AD-95A8-9FAC11045044}" destId="{E1E69FEC-75F2-4692-922C-C3745F4A1308}" srcOrd="3" destOrd="0" presId="urn:microsoft.com/office/officeart/2008/layout/HorizontalMultiLevelHierarchy"/>
    <dgm:cxn modelId="{000F6A92-12B6-4102-BED9-8CAEF1F9BFF2}" type="presParOf" srcId="{E1E69FEC-75F2-4692-922C-C3745F4A1308}" destId="{A71DD5F6-A4CF-43DC-B6F5-60B530A6ACC4}" srcOrd="0" destOrd="0" presId="urn:microsoft.com/office/officeart/2008/layout/HorizontalMultiLevelHierarchy"/>
    <dgm:cxn modelId="{07F0DBBF-233A-4D0C-AFC4-30B33383AD3B}" type="presParOf" srcId="{E1E69FEC-75F2-4692-922C-C3745F4A1308}" destId="{3EE63948-02A7-4229-8FB3-8D50B116FB33}" srcOrd="1" destOrd="0" presId="urn:microsoft.com/office/officeart/2008/layout/HorizontalMultiLevelHierarchy"/>
    <dgm:cxn modelId="{6A992340-B112-4518-A18A-596AAAD778D3}" type="presParOf" srcId="{9E26271C-36A8-44AD-95A8-9FAC11045044}" destId="{7101AC87-92E8-485A-BC91-23056D3ACACB}" srcOrd="4" destOrd="0" presId="urn:microsoft.com/office/officeart/2008/layout/HorizontalMultiLevelHierarchy"/>
    <dgm:cxn modelId="{D707D0C2-F6CA-4FDA-9625-D9ADD6A29880}" type="presParOf" srcId="{7101AC87-92E8-485A-BC91-23056D3ACACB}" destId="{B1D332B7-94EB-485C-9388-8DF53C8746AC}" srcOrd="0" destOrd="0" presId="urn:microsoft.com/office/officeart/2008/layout/HorizontalMultiLevelHierarchy"/>
    <dgm:cxn modelId="{475BC3B5-1017-4ADD-8170-E90F2EEB6FED}" type="presParOf" srcId="{9E26271C-36A8-44AD-95A8-9FAC11045044}" destId="{9210B847-9E2D-4825-ADF2-D2194F0FAC00}" srcOrd="5" destOrd="0" presId="urn:microsoft.com/office/officeart/2008/layout/HorizontalMultiLevelHierarchy"/>
    <dgm:cxn modelId="{D4363E2B-1F37-4318-9601-3C7F602B193A}" type="presParOf" srcId="{9210B847-9E2D-4825-ADF2-D2194F0FAC00}" destId="{3BDAFC87-B548-4F57-B753-213BE171DCC8}" srcOrd="0" destOrd="0" presId="urn:microsoft.com/office/officeart/2008/layout/HorizontalMultiLevelHierarchy"/>
    <dgm:cxn modelId="{AAE33EF6-326E-434E-810B-D6D867492F68}" type="presParOf" srcId="{9210B847-9E2D-4825-ADF2-D2194F0FAC00}" destId="{B2E191B4-668B-4384-88D4-E97A15561F7D}" srcOrd="1" destOrd="0" presId="urn:microsoft.com/office/officeart/2008/layout/HorizontalMultiLevelHierarchy"/>
    <dgm:cxn modelId="{CDA77BC0-9D19-435C-A6D8-D09C56C49E18}" type="presParOf" srcId="{9E26271C-36A8-44AD-95A8-9FAC11045044}" destId="{4815C27B-4D74-44A9-887F-18C8210B3030}" srcOrd="6" destOrd="0" presId="urn:microsoft.com/office/officeart/2008/layout/HorizontalMultiLevelHierarchy"/>
    <dgm:cxn modelId="{1B34AE2F-7943-44B0-981A-1100E7E92394}" type="presParOf" srcId="{4815C27B-4D74-44A9-887F-18C8210B3030}" destId="{7D8F3D56-85B7-402F-844C-6040DF82307A}" srcOrd="0" destOrd="0" presId="urn:microsoft.com/office/officeart/2008/layout/HorizontalMultiLevelHierarchy"/>
    <dgm:cxn modelId="{03679CB7-18B4-47AE-AFA7-8F4F07EA0B76}" type="presParOf" srcId="{9E26271C-36A8-44AD-95A8-9FAC11045044}" destId="{A6088385-DBE3-4A01-B3CF-3BBF0595F5AE}" srcOrd="7" destOrd="0" presId="urn:microsoft.com/office/officeart/2008/layout/HorizontalMultiLevelHierarchy"/>
    <dgm:cxn modelId="{B3DA493E-B69D-4848-9028-8C4C1ECFFE7A}" type="presParOf" srcId="{A6088385-DBE3-4A01-B3CF-3BBF0595F5AE}" destId="{B31D0CBC-85F7-45ED-AF92-EC77E1F981E8}" srcOrd="0" destOrd="0" presId="urn:microsoft.com/office/officeart/2008/layout/HorizontalMultiLevelHierarchy"/>
    <dgm:cxn modelId="{A4F24874-55CF-4EED-8874-191F03ED6630}" type="presParOf" srcId="{A6088385-DBE3-4A01-B3CF-3BBF0595F5AE}" destId="{87C904E6-DFD8-4EAB-8109-AB3574ED42F8}" srcOrd="1" destOrd="0" presId="urn:microsoft.com/office/officeart/2008/layout/HorizontalMultiLevelHierarchy"/>
    <dgm:cxn modelId="{5C0BFEB4-B1F2-4510-95B3-9C2683E7DBD8}" type="presParOf" srcId="{9E26271C-36A8-44AD-95A8-9FAC11045044}" destId="{D667E0C2-EC3B-415E-9A10-C3C485DD6BD4}" srcOrd="8" destOrd="0" presId="urn:microsoft.com/office/officeart/2008/layout/HorizontalMultiLevelHierarchy"/>
    <dgm:cxn modelId="{6872B62F-060F-4901-8306-AEE31AC59272}" type="presParOf" srcId="{D667E0C2-EC3B-415E-9A10-C3C485DD6BD4}" destId="{54D2EB1C-0652-4448-ADA3-C06C1D53595A}" srcOrd="0" destOrd="0" presId="urn:microsoft.com/office/officeart/2008/layout/HorizontalMultiLevelHierarchy"/>
    <dgm:cxn modelId="{59DBF998-5DB5-4108-9480-25C5C35E9BCD}" type="presParOf" srcId="{9E26271C-36A8-44AD-95A8-9FAC11045044}" destId="{CC6D1861-BE61-400A-9598-1B9E17884611}" srcOrd="9" destOrd="0" presId="urn:microsoft.com/office/officeart/2008/layout/HorizontalMultiLevelHierarchy"/>
    <dgm:cxn modelId="{A0A86E7E-1C31-47EC-9612-0937F725DD3F}" type="presParOf" srcId="{CC6D1861-BE61-400A-9598-1B9E17884611}" destId="{10312A4E-CA44-4A63-8754-FF75772A5D8A}" srcOrd="0" destOrd="0" presId="urn:microsoft.com/office/officeart/2008/layout/HorizontalMultiLevelHierarchy"/>
    <dgm:cxn modelId="{F80A2497-8D41-478A-8F1C-601F97FE9519}" type="presParOf" srcId="{CC6D1861-BE61-400A-9598-1B9E17884611}" destId="{9097C16F-191C-49B1-9CFD-FDB7537ACC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5C27B-4D74-44A9-887F-18C8210B3030}">
      <dsp:nvSpPr>
        <dsp:cNvPr id="0" name=""/>
        <dsp:cNvSpPr/>
      </dsp:nvSpPr>
      <dsp:spPr>
        <a:xfrm>
          <a:off x="1402389" y="3048000"/>
          <a:ext cx="672991" cy="227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495" y="0"/>
              </a:lnTo>
              <a:lnTo>
                <a:pt x="336495" y="2276881"/>
              </a:lnTo>
              <a:lnTo>
                <a:pt x="672991" y="2276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79528" y="4127084"/>
        <a:ext cx="118712" cy="118712"/>
      </dsp:txXfrm>
    </dsp:sp>
    <dsp:sp modelId="{7101AC87-92E8-485A-BC91-23056D3ACACB}">
      <dsp:nvSpPr>
        <dsp:cNvPr id="0" name=""/>
        <dsp:cNvSpPr/>
      </dsp:nvSpPr>
      <dsp:spPr>
        <a:xfrm>
          <a:off x="1402389" y="3048000"/>
          <a:ext cx="672991" cy="810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495" y="0"/>
              </a:lnTo>
              <a:lnTo>
                <a:pt x="336495" y="810180"/>
              </a:lnTo>
              <a:lnTo>
                <a:pt x="672991" y="8101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12554" y="3426759"/>
        <a:ext cx="52661" cy="52661"/>
      </dsp:txXfrm>
    </dsp:sp>
    <dsp:sp modelId="{4FB69333-BBBB-46A6-BD82-55EC9D78251C}">
      <dsp:nvSpPr>
        <dsp:cNvPr id="0" name=""/>
        <dsp:cNvSpPr/>
      </dsp:nvSpPr>
      <dsp:spPr>
        <a:xfrm>
          <a:off x="1402389" y="2262615"/>
          <a:ext cx="659902" cy="785384"/>
        </a:xfrm>
        <a:custGeom>
          <a:avLst/>
          <a:gdLst/>
          <a:ahLst/>
          <a:cxnLst/>
          <a:rect l="0" t="0" r="0" b="0"/>
          <a:pathLst>
            <a:path>
              <a:moveTo>
                <a:pt x="0" y="785384"/>
              </a:moveTo>
              <a:lnTo>
                <a:pt x="329951" y="785384"/>
              </a:lnTo>
              <a:lnTo>
                <a:pt x="329951" y="0"/>
              </a:lnTo>
              <a:lnTo>
                <a:pt x="6599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06695" y="2629662"/>
        <a:ext cx="51290" cy="51290"/>
      </dsp:txXfrm>
    </dsp:sp>
    <dsp:sp modelId="{1C7F631C-32B0-46C9-9064-1C33F0CE2954}">
      <dsp:nvSpPr>
        <dsp:cNvPr id="0" name=""/>
        <dsp:cNvSpPr/>
      </dsp:nvSpPr>
      <dsp:spPr>
        <a:xfrm>
          <a:off x="1402389" y="732200"/>
          <a:ext cx="672991" cy="2315799"/>
        </a:xfrm>
        <a:custGeom>
          <a:avLst/>
          <a:gdLst/>
          <a:ahLst/>
          <a:cxnLst/>
          <a:rect l="0" t="0" r="0" b="0"/>
          <a:pathLst>
            <a:path>
              <a:moveTo>
                <a:pt x="0" y="2315799"/>
              </a:moveTo>
              <a:lnTo>
                <a:pt x="336495" y="2315799"/>
              </a:lnTo>
              <a:lnTo>
                <a:pt x="336495" y="0"/>
              </a:lnTo>
              <a:lnTo>
                <a:pt x="6729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78595" y="1829810"/>
        <a:ext cx="120580" cy="120580"/>
      </dsp:txXfrm>
    </dsp:sp>
    <dsp:sp modelId="{29B8792F-5E86-48CC-8692-0810B876FB2C}">
      <dsp:nvSpPr>
        <dsp:cNvPr id="0" name=""/>
        <dsp:cNvSpPr/>
      </dsp:nvSpPr>
      <dsp:spPr>
        <a:xfrm rot="16200000">
          <a:off x="-2292478" y="2400978"/>
          <a:ext cx="6095693" cy="1294042"/>
        </a:xfrm>
        <a:prstGeom prst="rect">
          <a:avLst/>
        </a:prstGeom>
        <a:solidFill>
          <a:srgbClr val="FFFF99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CHỦ ĐỀ BASE</a:t>
          </a:r>
        </a:p>
      </dsp:txBody>
      <dsp:txXfrm>
        <a:off x="-2292478" y="2400978"/>
        <a:ext cx="6095693" cy="1294042"/>
      </dsp:txXfrm>
    </dsp:sp>
    <dsp:sp modelId="{5C9A94F1-3D41-434B-A587-9A31D78D4504}">
      <dsp:nvSpPr>
        <dsp:cNvPr id="0" name=""/>
        <dsp:cNvSpPr/>
      </dsp:nvSpPr>
      <dsp:spPr>
        <a:xfrm>
          <a:off x="2075381" y="413775"/>
          <a:ext cx="6122071" cy="6368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Arial" pitchFamily="34" charset="0"/>
            <a:cs typeface="Arial" pitchFamily="34" charset="0"/>
          </a:endParaRPr>
        </a:p>
      </dsp:txBody>
      <dsp:txXfrm>
        <a:off x="2075381" y="413775"/>
        <a:ext cx="6122071" cy="636849"/>
      </dsp:txXfrm>
    </dsp:sp>
    <dsp:sp modelId="{A71DD5F6-A4CF-43DC-B6F5-60B530A6ACC4}">
      <dsp:nvSpPr>
        <dsp:cNvPr id="0" name=""/>
        <dsp:cNvSpPr/>
      </dsp:nvSpPr>
      <dsp:spPr>
        <a:xfrm>
          <a:off x="2062291" y="1966365"/>
          <a:ext cx="6122071" cy="59249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2062291" y="1966365"/>
        <a:ext cx="6122071" cy="592499"/>
      </dsp:txXfrm>
    </dsp:sp>
    <dsp:sp modelId="{3BDAFC87-B548-4F57-B753-213BE171DCC8}">
      <dsp:nvSpPr>
        <dsp:cNvPr id="0" name=""/>
        <dsp:cNvSpPr/>
      </dsp:nvSpPr>
      <dsp:spPr>
        <a:xfrm>
          <a:off x="2075381" y="3616939"/>
          <a:ext cx="4422565" cy="48248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2075381" y="3616939"/>
        <a:ext cx="4422565" cy="482481"/>
      </dsp:txXfrm>
    </dsp:sp>
    <dsp:sp modelId="{B31D0CBC-85F7-45ED-AF92-EC77E1F981E8}">
      <dsp:nvSpPr>
        <dsp:cNvPr id="0" name=""/>
        <dsp:cNvSpPr/>
      </dsp:nvSpPr>
      <dsp:spPr>
        <a:xfrm>
          <a:off x="2075381" y="5043774"/>
          <a:ext cx="2282182" cy="56221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075381" y="5043774"/>
        <a:ext cx="2282182" cy="562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6F9EC-E12B-4AA8-B25A-B931B5A2D1C8}">
      <dsp:nvSpPr>
        <dsp:cNvPr id="0" name=""/>
        <dsp:cNvSpPr/>
      </dsp:nvSpPr>
      <dsp:spPr>
        <a:xfrm>
          <a:off x="4191000" y="2086771"/>
          <a:ext cx="2293513" cy="697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445"/>
              </a:lnTo>
              <a:lnTo>
                <a:pt x="2293513" y="299445"/>
              </a:lnTo>
              <a:lnTo>
                <a:pt x="2293513" y="6974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450F5-C500-4FDF-9F71-2B00F2F02B7C}">
      <dsp:nvSpPr>
        <dsp:cNvPr id="0" name=""/>
        <dsp:cNvSpPr/>
      </dsp:nvSpPr>
      <dsp:spPr>
        <a:xfrm>
          <a:off x="1897486" y="2086771"/>
          <a:ext cx="2293513" cy="697493"/>
        </a:xfrm>
        <a:custGeom>
          <a:avLst/>
          <a:gdLst/>
          <a:ahLst/>
          <a:cxnLst/>
          <a:rect l="0" t="0" r="0" b="0"/>
          <a:pathLst>
            <a:path>
              <a:moveTo>
                <a:pt x="2293513" y="0"/>
              </a:moveTo>
              <a:lnTo>
                <a:pt x="2293513" y="299445"/>
              </a:lnTo>
              <a:lnTo>
                <a:pt x="0" y="299445"/>
              </a:lnTo>
              <a:lnTo>
                <a:pt x="0" y="6974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B83CE-F0B9-4A46-8B96-655574F6D5CD}">
      <dsp:nvSpPr>
        <dsp:cNvPr id="0" name=""/>
        <dsp:cNvSpPr/>
      </dsp:nvSpPr>
      <dsp:spPr>
        <a:xfrm>
          <a:off x="2295534" y="920301"/>
          <a:ext cx="3790931" cy="116646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Arial" pitchFamily="34" charset="0"/>
            <a:cs typeface="Arial" pitchFamily="34" charset="0"/>
          </a:endParaRPr>
        </a:p>
      </dsp:txBody>
      <dsp:txXfrm>
        <a:off x="2295534" y="920301"/>
        <a:ext cx="3790931" cy="1166469"/>
      </dsp:txXfrm>
    </dsp:sp>
    <dsp:sp modelId="{4F506201-E19A-4F00-BBF8-0A6C85B2A91E}">
      <dsp:nvSpPr>
        <dsp:cNvPr id="0" name=""/>
        <dsp:cNvSpPr/>
      </dsp:nvSpPr>
      <dsp:spPr>
        <a:xfrm>
          <a:off x="2020" y="2784264"/>
          <a:ext cx="3790931" cy="249003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020" y="2784264"/>
        <a:ext cx="3790931" cy="2490035"/>
      </dsp:txXfrm>
    </dsp:sp>
    <dsp:sp modelId="{F4F34311-6645-49A1-BDDA-6DCA6BE38460}">
      <dsp:nvSpPr>
        <dsp:cNvPr id="0" name=""/>
        <dsp:cNvSpPr/>
      </dsp:nvSpPr>
      <dsp:spPr>
        <a:xfrm>
          <a:off x="4589047" y="2784264"/>
          <a:ext cx="3790931" cy="249003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589047" y="2784264"/>
        <a:ext cx="3790931" cy="2490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7E0C2-EC3B-415E-9A10-C3C485DD6BD4}">
      <dsp:nvSpPr>
        <dsp:cNvPr id="0" name=""/>
        <dsp:cNvSpPr/>
      </dsp:nvSpPr>
      <dsp:spPr>
        <a:xfrm>
          <a:off x="1638347" y="3048000"/>
          <a:ext cx="665663" cy="253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831" y="0"/>
              </a:lnTo>
              <a:lnTo>
                <a:pt x="332831" y="2536825"/>
              </a:lnTo>
              <a:lnTo>
                <a:pt x="665663" y="2536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905611" y="4250845"/>
        <a:ext cx="131135" cy="131135"/>
      </dsp:txXfrm>
    </dsp:sp>
    <dsp:sp modelId="{4815C27B-4D74-44A9-887F-18C8210B3030}">
      <dsp:nvSpPr>
        <dsp:cNvPr id="0" name=""/>
        <dsp:cNvSpPr/>
      </dsp:nvSpPr>
      <dsp:spPr>
        <a:xfrm>
          <a:off x="1638347" y="3048000"/>
          <a:ext cx="665663" cy="1268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2831" y="0"/>
              </a:lnTo>
              <a:lnTo>
                <a:pt x="332831" y="1268412"/>
              </a:lnTo>
              <a:lnTo>
                <a:pt x="665663" y="1268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5367" y="3646394"/>
        <a:ext cx="71623" cy="71623"/>
      </dsp:txXfrm>
    </dsp:sp>
    <dsp:sp modelId="{7101AC87-92E8-485A-BC91-23056D3ACACB}">
      <dsp:nvSpPr>
        <dsp:cNvPr id="0" name=""/>
        <dsp:cNvSpPr/>
      </dsp:nvSpPr>
      <dsp:spPr>
        <a:xfrm>
          <a:off x="1638347" y="3002279"/>
          <a:ext cx="6656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566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4537" y="3031358"/>
        <a:ext cx="33283" cy="33283"/>
      </dsp:txXfrm>
    </dsp:sp>
    <dsp:sp modelId="{4FB69333-BBBB-46A6-BD82-55EC9D78251C}">
      <dsp:nvSpPr>
        <dsp:cNvPr id="0" name=""/>
        <dsp:cNvSpPr/>
      </dsp:nvSpPr>
      <dsp:spPr>
        <a:xfrm>
          <a:off x="1638347" y="1779587"/>
          <a:ext cx="665663" cy="1268412"/>
        </a:xfrm>
        <a:custGeom>
          <a:avLst/>
          <a:gdLst/>
          <a:ahLst/>
          <a:cxnLst/>
          <a:rect l="0" t="0" r="0" b="0"/>
          <a:pathLst>
            <a:path>
              <a:moveTo>
                <a:pt x="0" y="1268412"/>
              </a:moveTo>
              <a:lnTo>
                <a:pt x="332831" y="1268412"/>
              </a:lnTo>
              <a:lnTo>
                <a:pt x="332831" y="0"/>
              </a:lnTo>
              <a:lnTo>
                <a:pt x="66566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35367" y="2377981"/>
        <a:ext cx="71623" cy="71623"/>
      </dsp:txXfrm>
    </dsp:sp>
    <dsp:sp modelId="{1C7F631C-32B0-46C9-9064-1C33F0CE2954}">
      <dsp:nvSpPr>
        <dsp:cNvPr id="0" name=""/>
        <dsp:cNvSpPr/>
      </dsp:nvSpPr>
      <dsp:spPr>
        <a:xfrm>
          <a:off x="1638347" y="511174"/>
          <a:ext cx="665663" cy="2536825"/>
        </a:xfrm>
        <a:custGeom>
          <a:avLst/>
          <a:gdLst/>
          <a:ahLst/>
          <a:cxnLst/>
          <a:rect l="0" t="0" r="0" b="0"/>
          <a:pathLst>
            <a:path>
              <a:moveTo>
                <a:pt x="0" y="2536825"/>
              </a:moveTo>
              <a:lnTo>
                <a:pt x="332831" y="2536825"/>
              </a:lnTo>
              <a:lnTo>
                <a:pt x="332831" y="0"/>
              </a:lnTo>
              <a:lnTo>
                <a:pt x="66566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905611" y="1714019"/>
        <a:ext cx="131135" cy="131135"/>
      </dsp:txXfrm>
    </dsp:sp>
    <dsp:sp modelId="{29B8792F-5E86-48CC-8692-0810B876FB2C}">
      <dsp:nvSpPr>
        <dsp:cNvPr id="0" name=""/>
        <dsp:cNvSpPr/>
      </dsp:nvSpPr>
      <dsp:spPr>
        <a:xfrm rot="16200000">
          <a:off x="-1671970" y="2408024"/>
          <a:ext cx="5340685" cy="127995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TÍNH CHẤT HÓA HỌC CỦA BASE</a:t>
          </a:r>
        </a:p>
      </dsp:txBody>
      <dsp:txXfrm>
        <a:off x="-1671970" y="2408024"/>
        <a:ext cx="5340685" cy="1279950"/>
      </dsp:txXfrm>
    </dsp:sp>
    <dsp:sp modelId="{5C9A94F1-3D41-434B-A587-9A31D78D4504}">
      <dsp:nvSpPr>
        <dsp:cNvPr id="0" name=""/>
        <dsp:cNvSpPr/>
      </dsp:nvSpPr>
      <dsp:spPr>
        <a:xfrm>
          <a:off x="2304010" y="3809"/>
          <a:ext cx="6055403" cy="101473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atin typeface="Arial" pitchFamily="34" charset="0"/>
            <a:cs typeface="Arial" pitchFamily="34" charset="0"/>
          </a:endParaRPr>
        </a:p>
      </dsp:txBody>
      <dsp:txXfrm>
        <a:off x="2304010" y="3809"/>
        <a:ext cx="6055403" cy="1014730"/>
      </dsp:txXfrm>
    </dsp:sp>
    <dsp:sp modelId="{A71DD5F6-A4CF-43DC-B6F5-60B530A6ACC4}">
      <dsp:nvSpPr>
        <dsp:cNvPr id="0" name=""/>
        <dsp:cNvSpPr/>
      </dsp:nvSpPr>
      <dsp:spPr>
        <a:xfrm>
          <a:off x="2304010" y="1272222"/>
          <a:ext cx="6055403" cy="101473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304010" y="1272222"/>
        <a:ext cx="6055403" cy="1014730"/>
      </dsp:txXfrm>
    </dsp:sp>
    <dsp:sp modelId="{3BDAFC87-B548-4F57-B753-213BE171DCC8}">
      <dsp:nvSpPr>
        <dsp:cNvPr id="0" name=""/>
        <dsp:cNvSpPr/>
      </dsp:nvSpPr>
      <dsp:spPr>
        <a:xfrm>
          <a:off x="2304010" y="2540634"/>
          <a:ext cx="6055403" cy="101473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2304010" y="2540634"/>
        <a:ext cx="6055403" cy="1014730"/>
      </dsp:txXfrm>
    </dsp:sp>
    <dsp:sp modelId="{B31D0CBC-85F7-45ED-AF92-EC77E1F981E8}">
      <dsp:nvSpPr>
        <dsp:cNvPr id="0" name=""/>
        <dsp:cNvSpPr/>
      </dsp:nvSpPr>
      <dsp:spPr>
        <a:xfrm>
          <a:off x="2304010" y="3809047"/>
          <a:ext cx="6055403" cy="101473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304010" y="3809047"/>
        <a:ext cx="6055403" cy="1014730"/>
      </dsp:txXfrm>
    </dsp:sp>
    <dsp:sp modelId="{10312A4E-CA44-4A63-8754-FF75772A5D8A}">
      <dsp:nvSpPr>
        <dsp:cNvPr id="0" name=""/>
        <dsp:cNvSpPr/>
      </dsp:nvSpPr>
      <dsp:spPr>
        <a:xfrm>
          <a:off x="2304010" y="5077460"/>
          <a:ext cx="6055403" cy="101473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304010" y="5077460"/>
        <a:ext cx="6055403" cy="1014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91B1-C0AE-FC4F-9DDC-346AEFBB5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9913C-32EA-414F-B1F2-42512EF19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03A34-B2D4-DF42-8F21-E0134133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B67C2-8A72-5649-813F-BCEDA72C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45B1D-DD6F-FB4F-8D8C-C0779304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81F8-0832-D84B-B471-B95272D9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62E-6532-294A-B831-FA67E293C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D84B-B4A3-034F-A3C9-C8BAAFC7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C53FB-E26B-964E-886F-EA2D70E7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A5925-0208-A74E-A39F-EC6E3C27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8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68083-94EB-0643-BEAF-CEA4B4049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4EBCE-D342-7848-9C4D-798C7804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09FD1-4414-1541-8F8E-442EDCF6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EC1BE-48D7-0544-8E4A-EA4D2999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F0415-736A-B743-99D9-F04E295DC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9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AFA8-F879-3045-BA59-274BD413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63F71-7435-B143-9ED5-3C70C5142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2FDFF-E675-7846-B074-59AEF51A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2F00B-ECBC-2042-8B0A-0C8272F2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4C635-5F65-B04D-8B17-D4ED43B8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5616-C774-464D-8EA3-E27E3B37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31FDA-662E-4242-B2A4-49F2B3ECF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5014C-518F-9443-A10E-D5C5E6EC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0FDB2-B3A5-C948-981D-9332C488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351C8-A061-7641-B572-799D581F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1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EC3E-5ED1-1A4A-8471-87E79CEF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865AD-5F64-7B49-AF53-DC592E310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46C2C-8DB4-BC48-B66F-93F02351A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E7A37-D4C2-404F-9D20-31C19B0F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1EFE6-DE7E-0647-B36C-D21E81A3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4F9D8-8312-C84A-A5CE-805609BA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37419-63A2-154D-A445-5917308E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6DD63-0009-A04F-8887-9CEAB9D21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1413C-A4E1-4346-BD11-FD497B9C1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2E54E-608D-1C43-B3BF-72DA288950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B6F8D3-1876-CE44-A632-C86ECF76D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B315A8-FD75-BC47-96CC-97E357104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F6C27C-32DE-B141-AD06-61D1952D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34EE33-B364-084C-BEFF-3EB5FA65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69635-325E-4547-B8EE-528E8F94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2D005-88EC-6849-87D4-29B29053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B4E1B-937F-AE46-A965-0138A9DB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ECB1CD-CEFC-D24E-808B-5F10EE47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2B967C-9D99-574A-A38C-9D29AF3D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5C805-7280-9A40-A0A7-47C90BD7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67970-9B14-2940-9871-5B8B9B22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EB332-B206-824B-9261-50DD8CE0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10B1-6163-804F-9857-06D12AB89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75A12-6A7F-D941-B756-4FC128DCF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40A60-7CE5-5643-9EB1-F541AA40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70761-A78A-6048-97DD-B5B8288B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82EC6-4B5C-3445-9FF0-331C5C5A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EADE-2156-9840-9ECF-9C3D2244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2CEFE-E911-0B49-A63E-F0412EC5B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C25A5-88D7-9F47-8CD8-FD5E748B5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CF443-E84B-F049-B0B7-0135FAC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1248D-5B38-E341-A152-A514749E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3B40E-95C4-224B-B4AF-E51A28AF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799ED-0323-8146-A937-DBC51244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1C89-C0A4-8542-AB33-3EECFB61E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647D2-029E-6540-BD24-39884FBDE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FBA95-FDCF-374D-A305-08CB689EAE54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4BD71-BB90-8E46-B41E-89973FB51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FC978-1D3B-4E42-ABCA-885E9CFB7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28142-303E-2048-A734-76A44D427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6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8853b034b12270042b184a9baa6f1672.png">
            <a:extLst>
              <a:ext uri="{FF2B5EF4-FFF2-40B4-BE49-F238E27FC236}">
                <a16:creationId xmlns:a16="http://schemas.microsoft.com/office/drawing/2014/main" id="{6EECCAAD-C200-D94F-832B-07FE732C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15CC12-A105-5847-B7F3-7AE177CF7BD8}"/>
              </a:ext>
            </a:extLst>
          </p:cNvPr>
          <p:cNvSpPr txBox="1"/>
          <p:nvPr/>
        </p:nvSpPr>
        <p:spPr>
          <a:xfrm>
            <a:off x="1728463" y="2740401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FDB2-4ED9-C24E-882C-EF831E9FF94F}"/>
              </a:ext>
            </a:extLst>
          </p:cNvPr>
          <p:cNvSpPr txBox="1"/>
          <p:nvPr/>
        </p:nvSpPr>
        <p:spPr>
          <a:xfrm>
            <a:off x="4243063" y="2740401"/>
            <a:ext cx="734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FC95BB-E79F-7F45-B858-391D655442EB}"/>
              </a:ext>
            </a:extLst>
          </p:cNvPr>
          <p:cNvSpPr txBox="1"/>
          <p:nvPr/>
        </p:nvSpPr>
        <p:spPr>
          <a:xfrm>
            <a:off x="7076318" y="2740401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F1713-3035-DC4E-8A7D-94ED7E02A662}"/>
              </a:ext>
            </a:extLst>
          </p:cNvPr>
          <p:cNvSpPr txBox="1"/>
          <p:nvPr/>
        </p:nvSpPr>
        <p:spPr>
          <a:xfrm>
            <a:off x="9542428" y="2740401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F83ED-A875-5B41-A763-3704283F5427}"/>
              </a:ext>
            </a:extLst>
          </p:cNvPr>
          <p:cNvSpPr txBox="1"/>
          <p:nvPr/>
        </p:nvSpPr>
        <p:spPr>
          <a:xfrm>
            <a:off x="3334381" y="1211809"/>
            <a:ext cx="26318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CHỦ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F571B5-A389-D944-B7FA-C31E525F39F0}"/>
              </a:ext>
            </a:extLst>
          </p:cNvPr>
          <p:cNvSpPr txBox="1"/>
          <p:nvPr/>
        </p:nvSpPr>
        <p:spPr>
          <a:xfrm>
            <a:off x="6432559" y="1211808"/>
            <a:ext cx="20705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0432FF"/>
                </a:solidFill>
                <a:latin typeface="Arial" pitchFamily="34" charset="0"/>
                <a:cs typeface="Arial" pitchFamily="34" charset="0"/>
              </a:rPr>
              <a:t>ĐỀ</a:t>
            </a:r>
          </a:p>
        </p:txBody>
      </p:sp>
    </p:spTree>
    <p:extLst>
      <p:ext uri="{BB962C8B-B14F-4D97-AF65-F5344CB8AC3E}">
        <p14:creationId xmlns:p14="http://schemas.microsoft.com/office/powerpoint/2010/main" val="42085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C087336-D087-AB4E-9CD3-14064EB787F4}"/>
              </a:ext>
            </a:extLst>
          </p:cNvPr>
          <p:cNvSpPr txBox="1"/>
          <p:nvPr/>
        </p:nvSpPr>
        <p:spPr>
          <a:xfrm>
            <a:off x="767871" y="1346807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6CF196-D775-AF49-81A8-C84E0B0D727A}"/>
              </a:ext>
            </a:extLst>
          </p:cNvPr>
          <p:cNvSpPr txBox="1"/>
          <p:nvPr/>
        </p:nvSpPr>
        <p:spPr>
          <a:xfrm>
            <a:off x="767871" y="1790157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6F67DA-7BF9-E240-8B6B-3102215E1159}"/>
              </a:ext>
            </a:extLst>
          </p:cNvPr>
          <p:cNvSpPr txBox="1"/>
          <p:nvPr/>
        </p:nvSpPr>
        <p:spPr>
          <a:xfrm>
            <a:off x="774798" y="2233502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acidic oxide: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329F49-195D-8743-851D-DD2579455670}"/>
              </a:ext>
            </a:extLst>
          </p:cNvPr>
          <p:cNvSpPr txBox="1"/>
          <p:nvPr/>
        </p:nvSpPr>
        <p:spPr>
          <a:xfrm>
            <a:off x="5277980" y="1790157"/>
            <a:ext cx="472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hòa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56E78-AF60-E842-B2F8-8E5FCC0D6DA1}"/>
              </a:ext>
            </a:extLst>
          </p:cNvPr>
          <p:cNvSpPr txBox="1"/>
          <p:nvPr/>
        </p:nvSpPr>
        <p:spPr>
          <a:xfrm>
            <a:off x="781726" y="2683215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7500DA-3DC0-164D-8C52-5849545FF37B}"/>
              </a:ext>
            </a:extLst>
          </p:cNvPr>
          <p:cNvSpPr txBox="1"/>
          <p:nvPr/>
        </p:nvSpPr>
        <p:spPr>
          <a:xfrm>
            <a:off x="795581" y="3134047"/>
            <a:ext cx="85066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Base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tan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hủy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95E2D9-75FE-0F4E-8C72-216EF21CAA59}"/>
              </a:ext>
            </a:extLst>
          </p:cNvPr>
          <p:cNvGrpSpPr/>
          <p:nvPr/>
        </p:nvGrpSpPr>
        <p:grpSpPr>
          <a:xfrm>
            <a:off x="3398232" y="3587667"/>
            <a:ext cx="7924800" cy="790967"/>
            <a:chOff x="1905000" y="3674800"/>
            <a:chExt cx="7924800" cy="7909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E34CF0-BA42-2F47-B9C5-48D8247B4E91}"/>
                </a:ext>
              </a:extLst>
            </p:cNvPr>
            <p:cNvSpPr txBox="1"/>
            <p:nvPr/>
          </p:nvSpPr>
          <p:spPr>
            <a:xfrm>
              <a:off x="1905000" y="3834825"/>
              <a:ext cx="79248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Cu(OH)</a:t>
              </a:r>
              <a:r>
                <a:rPr lang="en-US" sz="35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r>
                <a:rPr lang="en-US" sz="3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  </a:t>
              </a:r>
              <a:r>
                <a:rPr lang="en-US" sz="35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CuO</a:t>
              </a:r>
              <a:r>
                <a:rPr lang="en-US" sz="3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 + H</a:t>
              </a:r>
              <a:r>
                <a:rPr lang="en-US" sz="35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r>
                <a:rPr lang="en-US" sz="3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O</a:t>
              </a:r>
              <a:endPara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30AE86-3409-9747-8159-AD5291CF8379}"/>
                </a:ext>
              </a:extLst>
            </p:cNvPr>
            <p:cNvSpPr txBox="1"/>
            <p:nvPr/>
          </p:nvSpPr>
          <p:spPr>
            <a:xfrm>
              <a:off x="3962400" y="3674800"/>
              <a:ext cx="6858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500" baseline="30000" dirty="0">
                  <a:latin typeface="Arial" pitchFamily="34" charset="0"/>
                  <a:cs typeface="Arial" pitchFamily="34" charset="0"/>
                </a:rPr>
                <a:t>o</a:t>
              </a:r>
              <a:endParaRPr lang="en-US" sz="3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09BCDC-3CA9-7944-A416-93195A8F259C}"/>
              </a:ext>
            </a:extLst>
          </p:cNvPr>
          <p:cNvSpPr txBox="1"/>
          <p:nvPr/>
        </p:nvSpPr>
        <p:spPr>
          <a:xfrm>
            <a:off x="3308892" y="4214702"/>
            <a:ext cx="22617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5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35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18B5C6-FD2E-1249-8C4E-72A9FF78942A}"/>
              </a:ext>
            </a:extLst>
          </p:cNvPr>
          <p:cNvSpPr txBox="1"/>
          <p:nvPr/>
        </p:nvSpPr>
        <p:spPr>
          <a:xfrm>
            <a:off x="6165677" y="4214702"/>
            <a:ext cx="12711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5EE18A-50FA-4D4A-A00E-858BF2DEE5B8}"/>
              </a:ext>
            </a:extLst>
          </p:cNvPr>
          <p:cNvSpPr txBox="1"/>
          <p:nvPr/>
        </p:nvSpPr>
        <p:spPr>
          <a:xfrm>
            <a:off x="7599622" y="4221070"/>
            <a:ext cx="12711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B7BDF2-5055-634C-AF97-E07483226C5F}"/>
              </a:ext>
            </a:extLst>
          </p:cNvPr>
          <p:cNvGrpSpPr/>
          <p:nvPr/>
        </p:nvGrpSpPr>
        <p:grpSpPr>
          <a:xfrm>
            <a:off x="2213668" y="4742322"/>
            <a:ext cx="7696199" cy="823190"/>
            <a:chOff x="533400" y="4832350"/>
            <a:chExt cx="7114309" cy="82319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BF8AB9-48DE-8D41-8AEB-6CA2F5F3225F}"/>
                </a:ext>
              </a:extLst>
            </p:cNvPr>
            <p:cNvSpPr/>
            <p:nvPr/>
          </p:nvSpPr>
          <p:spPr>
            <a:xfrm>
              <a:off x="533400" y="4953000"/>
              <a:ext cx="7114309" cy="7025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TQ: Base </a:t>
              </a:r>
              <a:r>
                <a:rPr lang="en-US" sz="35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không</a:t>
              </a:r>
              <a:r>
                <a:rPr lang="en-US" sz="35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tan </a:t>
              </a:r>
              <a:r>
                <a:rPr lang="en-US" sz="35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 B.O + </a:t>
              </a:r>
              <a:r>
                <a:rPr lang="en-US" sz="3500" b="1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Nước</a:t>
              </a:r>
              <a:endPara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A16DD1-5CB6-8949-B588-0DD7F945970B}"/>
                </a:ext>
              </a:extLst>
            </p:cNvPr>
            <p:cNvSpPr txBox="1"/>
            <p:nvPr/>
          </p:nvSpPr>
          <p:spPr>
            <a:xfrm>
              <a:off x="4572000" y="4832350"/>
              <a:ext cx="6858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3500" b="1" baseline="30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8E2DDFC-11DE-0340-A833-F7D10932BBC6}"/>
              </a:ext>
            </a:extLst>
          </p:cNvPr>
          <p:cNvSpPr txBox="1"/>
          <p:nvPr/>
        </p:nvSpPr>
        <p:spPr>
          <a:xfrm>
            <a:off x="2168248" y="427587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ĐỀ: BASE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654991-C631-9349-8E6B-C6C99FA7AFE4}"/>
              </a:ext>
            </a:extLst>
          </p:cNvPr>
          <p:cNvSpPr txBox="1"/>
          <p:nvPr/>
        </p:nvSpPr>
        <p:spPr>
          <a:xfrm>
            <a:off x="484159" y="829397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base:</a:t>
            </a:r>
          </a:p>
        </p:txBody>
      </p:sp>
    </p:spTree>
    <p:extLst>
      <p:ext uri="{BB962C8B-B14F-4D97-AF65-F5344CB8AC3E}">
        <p14:creationId xmlns:p14="http://schemas.microsoft.com/office/powerpoint/2010/main" val="19943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951FE37-84AD-9248-ADCB-A2CE62CFD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476940"/>
              </p:ext>
            </p:extLst>
          </p:nvPr>
        </p:nvGraphicFramePr>
        <p:xfrm>
          <a:off x="993746" y="394855"/>
          <a:ext cx="8717812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158D8B08-65A1-6B49-B924-219487FFFA3A}"/>
              </a:ext>
            </a:extLst>
          </p:cNvPr>
          <p:cNvSpPr/>
          <p:nvPr/>
        </p:nvSpPr>
        <p:spPr>
          <a:xfrm>
            <a:off x="3289977" y="394854"/>
            <a:ext cx="7451359" cy="11291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F496D4-54FD-D444-A4B5-8FE29AEBFCFD}"/>
              </a:ext>
            </a:extLst>
          </p:cNvPr>
          <p:cNvSpPr/>
          <p:nvPr/>
        </p:nvSpPr>
        <p:spPr>
          <a:xfrm>
            <a:off x="3269195" y="1648690"/>
            <a:ext cx="7451359" cy="1094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acid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 M + H</a:t>
            </a:r>
            <a:r>
              <a:rPr lang="en-US" sz="4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29A8AB-DCFA-ED44-A2C1-CA1752754B35}"/>
              </a:ext>
            </a:extLst>
          </p:cNvPr>
          <p:cNvSpPr/>
          <p:nvPr/>
        </p:nvSpPr>
        <p:spPr>
          <a:xfrm>
            <a:off x="3269195" y="2860960"/>
            <a:ext cx="7451359" cy="1177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4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4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A.O </a:t>
            </a:r>
            <a:r>
              <a:rPr lang="en-US" sz="4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 M + H</a:t>
            </a:r>
            <a:r>
              <a:rPr lang="en-US" sz="4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4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endParaRPr lang="en-US" sz="4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6D8035-FC84-2345-9974-73687413ECC2}"/>
              </a:ext>
            </a:extLst>
          </p:cNvPr>
          <p:cNvSpPr/>
          <p:nvPr/>
        </p:nvSpPr>
        <p:spPr>
          <a:xfrm>
            <a:off x="3269195" y="4177144"/>
            <a:ext cx="7451359" cy="1156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en-US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en-US" sz="3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Bm</a:t>
            </a:r>
            <a:r>
              <a:rPr lang="en-US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+ Mm</a:t>
            </a:r>
          </a:p>
          <a:p>
            <a:pPr algn="just"/>
            <a:r>
              <a:rPr lang="en-US" sz="3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(base </a:t>
            </a:r>
            <a:r>
              <a:rPr lang="en-US" sz="35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và</a:t>
            </a:r>
            <a:r>
              <a:rPr lang="en-US" sz="3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muối</a:t>
            </a:r>
            <a:r>
              <a:rPr lang="en-US" sz="3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pư</a:t>
            </a:r>
            <a:r>
              <a:rPr lang="en-US" sz="3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tan)    ()       ()</a:t>
            </a:r>
            <a:r>
              <a:rPr lang="en-US" sz="3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    </a:t>
            </a:r>
            <a:endParaRPr lang="en-US" sz="33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C2C04D-A2D3-EE48-8533-C1D5A13ED14D}"/>
              </a:ext>
            </a:extLst>
          </p:cNvPr>
          <p:cNvSpPr/>
          <p:nvPr/>
        </p:nvSpPr>
        <p:spPr>
          <a:xfrm>
            <a:off x="3269195" y="5437910"/>
            <a:ext cx="7451359" cy="1115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tan 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  <a:sym typeface="Symbol"/>
              </a:rPr>
              <a:t> B.O + H</a:t>
            </a:r>
            <a:r>
              <a:rPr lang="en-US" sz="4000" b="1" baseline="-25000" dirty="0">
                <a:solidFill>
                  <a:srgbClr val="FF0066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5B229A-8379-ED4D-ACDD-725CDC47E838}"/>
              </a:ext>
            </a:extLst>
          </p:cNvPr>
          <p:cNvSpPr txBox="1"/>
          <p:nvPr/>
        </p:nvSpPr>
        <p:spPr>
          <a:xfrm>
            <a:off x="7364644" y="5457739"/>
            <a:ext cx="675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baseline="300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o</a:t>
            </a:r>
            <a:endParaRPr 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5BFE473-EA6D-C342-BF73-1A446720AB1A}"/>
              </a:ext>
            </a:extLst>
          </p:cNvPr>
          <p:cNvSpPr txBox="1"/>
          <p:nvPr/>
        </p:nvSpPr>
        <p:spPr>
          <a:xfrm>
            <a:off x="819807" y="158024"/>
            <a:ext cx="1054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ý: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base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tan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492A2E-36C9-5243-BF6A-129FEF48B97E}"/>
              </a:ext>
            </a:extLst>
          </p:cNvPr>
          <p:cNvSpPr txBox="1"/>
          <p:nvPr/>
        </p:nvSpPr>
        <p:spPr>
          <a:xfrm>
            <a:off x="2343801" y="1403628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Cu(OH)</a:t>
            </a:r>
            <a:r>
              <a:rPr lang="en-US" sz="4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40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lơ</a:t>
            </a:r>
            <a:endParaRPr lang="en-US" sz="40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90CED5-8040-3444-B91A-567F084315CE}"/>
              </a:ext>
            </a:extLst>
          </p:cNvPr>
          <p:cNvSpPr txBox="1"/>
          <p:nvPr/>
        </p:nvSpPr>
        <p:spPr>
          <a:xfrm>
            <a:off x="2343801" y="2089428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Fe(OH)</a:t>
            </a:r>
            <a:r>
              <a:rPr lang="en-US" sz="40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8B95F-A14E-3148-AA44-96A210731106}"/>
              </a:ext>
            </a:extLst>
          </p:cNvPr>
          <p:cNvSpPr txBox="1"/>
          <p:nvPr/>
        </p:nvSpPr>
        <p:spPr>
          <a:xfrm>
            <a:off x="2343801" y="27973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Fe(OH)</a:t>
            </a:r>
            <a:r>
              <a:rPr lang="en-US" sz="40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màu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4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4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Kết quả hình ảnh cho fe(oh)3">
            <a:extLst>
              <a:ext uri="{FF2B5EF4-FFF2-40B4-BE49-F238E27FC236}">
                <a16:creationId xmlns:a16="http://schemas.microsoft.com/office/drawing/2014/main" id="{C9D0B15A-CA01-A146-982F-6B58315D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1" y="3581400"/>
            <a:ext cx="2971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cu(oh)2">
            <a:extLst>
              <a:ext uri="{FF2B5EF4-FFF2-40B4-BE49-F238E27FC236}">
                <a16:creationId xmlns:a16="http://schemas.microsoft.com/office/drawing/2014/main" id="{54940AD6-E584-724E-B3DD-DE3280A47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1" y="3581400"/>
            <a:ext cx="3200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ết quả hình ảnh cho Fe(OH)2">
            <a:extLst>
              <a:ext uri="{FF2B5EF4-FFF2-40B4-BE49-F238E27FC236}">
                <a16:creationId xmlns:a16="http://schemas.microsoft.com/office/drawing/2014/main" id="{200D4F6B-DF04-AD43-B996-92139106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01" y="3581400"/>
            <a:ext cx="300557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8807997-C6A9-C448-95AC-BF464604B8FF}"/>
              </a:ext>
            </a:extLst>
          </p:cNvPr>
          <p:cNvSpPr txBox="1"/>
          <p:nvPr/>
        </p:nvSpPr>
        <p:spPr>
          <a:xfrm>
            <a:off x="1928166" y="3657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en-US" sz="40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33C65-4164-D241-9832-D69CFBC61048}"/>
              </a:ext>
            </a:extLst>
          </p:cNvPr>
          <p:cNvSpPr txBox="1"/>
          <p:nvPr/>
        </p:nvSpPr>
        <p:spPr>
          <a:xfrm>
            <a:off x="5073146" y="3657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Fe(OH)</a:t>
            </a:r>
            <a:r>
              <a:rPr lang="en-US" sz="40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9682E-42C7-B949-BF48-7540B8E6D909}"/>
              </a:ext>
            </a:extLst>
          </p:cNvPr>
          <p:cNvSpPr txBox="1"/>
          <p:nvPr/>
        </p:nvSpPr>
        <p:spPr>
          <a:xfrm>
            <a:off x="8044946" y="3657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Fe(OH)</a:t>
            </a:r>
            <a:r>
              <a:rPr lang="en-US" sz="4000" b="1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82F4E9-8410-2C40-AA03-136DEED6FD0B}"/>
              </a:ext>
            </a:extLst>
          </p:cNvPr>
          <p:cNvSpPr txBox="1"/>
          <p:nvPr/>
        </p:nvSpPr>
        <p:spPr>
          <a:xfrm>
            <a:off x="433553" y="62345"/>
            <a:ext cx="77019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base:</a:t>
            </a:r>
          </a:p>
        </p:txBody>
      </p:sp>
      <p:pic>
        <p:nvPicPr>
          <p:cNvPr id="6" name="Picture 2" descr="Hình ảnh có liên quan">
            <a:extLst>
              <a:ext uri="{FF2B5EF4-FFF2-40B4-BE49-F238E27FC236}">
                <a16:creationId xmlns:a16="http://schemas.microsoft.com/office/drawing/2014/main" id="{B901948B-33FE-F34B-B0BF-E51C7A508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29" y="4239491"/>
            <a:ext cx="2133600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Kết quả hình ảnh cho ứng dụng NaOH">
            <a:extLst>
              <a:ext uri="{FF2B5EF4-FFF2-40B4-BE49-F238E27FC236}">
                <a16:creationId xmlns:a16="http://schemas.microsoft.com/office/drawing/2014/main" id="{0588963A-4991-424D-88F6-7D8C6AB6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3" y="660975"/>
            <a:ext cx="4247761" cy="18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Hình ảnh có liên quan">
            <a:extLst>
              <a:ext uri="{FF2B5EF4-FFF2-40B4-BE49-F238E27FC236}">
                <a16:creationId xmlns:a16="http://schemas.microsoft.com/office/drawing/2014/main" id="{4B65BAC0-C36E-3440-9BF9-C6CCD8D3C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1104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ình ảnh có liên quan">
            <a:extLst>
              <a:ext uri="{FF2B5EF4-FFF2-40B4-BE49-F238E27FC236}">
                <a16:creationId xmlns:a16="http://schemas.microsoft.com/office/drawing/2014/main" id="{09B4B0C8-1BF6-7049-AD00-ADFD759705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63504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ình ảnh có liên quan">
            <a:extLst>
              <a:ext uri="{FF2B5EF4-FFF2-40B4-BE49-F238E27FC236}">
                <a16:creationId xmlns:a16="http://schemas.microsoft.com/office/drawing/2014/main" id="{EA250724-B98A-5147-921B-960A70F646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5904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1CB6ED31-6BAE-634E-80C5-B90D243F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29" y="7937"/>
            <a:ext cx="4439428" cy="216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CB678BCD-2262-9F4F-AA49-340F3EE7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9" y="4637566"/>
            <a:ext cx="4247765" cy="220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 descr="Kết quả hình ảnh cho tơ nhân tạo">
            <a:extLst>
              <a:ext uri="{FF2B5EF4-FFF2-40B4-BE49-F238E27FC236}">
                <a16:creationId xmlns:a16="http://schemas.microsoft.com/office/drawing/2014/main" id="{8FA9AB26-C30A-CB4D-AA0D-8BFA8E5B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9" y="2549921"/>
            <a:ext cx="4247761" cy="20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Kết quả hình ảnh cho công nghiệp chế biến dầu mỏ">
            <a:extLst>
              <a:ext uri="{FF2B5EF4-FFF2-40B4-BE49-F238E27FC236}">
                <a16:creationId xmlns:a16="http://schemas.microsoft.com/office/drawing/2014/main" id="{AB02E6BD-E21A-7745-AAAA-82EFCA8C8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29" y="4505324"/>
            <a:ext cx="4439428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>
            <a:extLst>
              <a:ext uri="{FF2B5EF4-FFF2-40B4-BE49-F238E27FC236}">
                <a16:creationId xmlns:a16="http://schemas.microsoft.com/office/drawing/2014/main" id="{A4B9E753-471E-ED4B-9FB7-7F83A67B4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29" y="2176463"/>
            <a:ext cx="4439428" cy="231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A2DE12-5276-C046-A88B-0F6EB784E399}"/>
              </a:ext>
            </a:extLst>
          </p:cNvPr>
          <p:cNvSpPr txBox="1"/>
          <p:nvPr/>
        </p:nvSpPr>
        <p:spPr>
          <a:xfrm>
            <a:off x="4984529" y="2743200"/>
            <a:ext cx="2133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NaOH</a:t>
            </a:r>
            <a:endParaRPr lang="en-US" sz="5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2BEFAD-FF50-714C-8971-50F176C7C98B}"/>
              </a:ext>
            </a:extLst>
          </p:cNvPr>
          <p:cNvCxnSpPr/>
          <p:nvPr/>
        </p:nvCxnSpPr>
        <p:spPr>
          <a:xfrm flipH="1" flipV="1">
            <a:off x="4515060" y="1947037"/>
            <a:ext cx="1349234" cy="97627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BCE671-92A9-B647-8537-CEB886A3603C}"/>
              </a:ext>
            </a:extLst>
          </p:cNvPr>
          <p:cNvCxnSpPr/>
          <p:nvPr/>
        </p:nvCxnSpPr>
        <p:spPr>
          <a:xfrm flipV="1">
            <a:off x="6279929" y="1932496"/>
            <a:ext cx="1219200" cy="94924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AD82F8-A118-5947-BBC8-74E56381012A}"/>
              </a:ext>
            </a:extLst>
          </p:cNvPr>
          <p:cNvCxnSpPr>
            <a:stCxn id="16" idx="1"/>
          </p:cNvCxnSpPr>
          <p:nvPr/>
        </p:nvCxnSpPr>
        <p:spPr>
          <a:xfrm flipH="1">
            <a:off x="4501204" y="3174087"/>
            <a:ext cx="483325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AB56C1-061D-1642-8036-95E0ACC999A8}"/>
              </a:ext>
            </a:extLst>
          </p:cNvPr>
          <p:cNvCxnSpPr/>
          <p:nvPr/>
        </p:nvCxnSpPr>
        <p:spPr>
          <a:xfrm>
            <a:off x="6889529" y="3174087"/>
            <a:ext cx="609600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6BBC68-83F2-D84F-9392-45481FB2F739}"/>
              </a:ext>
            </a:extLst>
          </p:cNvPr>
          <p:cNvCxnSpPr/>
          <p:nvPr/>
        </p:nvCxnSpPr>
        <p:spPr>
          <a:xfrm flipH="1">
            <a:off x="4501205" y="3604974"/>
            <a:ext cx="1245324" cy="134802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21B705-602B-4449-A0D0-3BEBDC1FE192}"/>
              </a:ext>
            </a:extLst>
          </p:cNvPr>
          <p:cNvCxnSpPr/>
          <p:nvPr/>
        </p:nvCxnSpPr>
        <p:spPr>
          <a:xfrm>
            <a:off x="6279929" y="3604974"/>
            <a:ext cx="1219200" cy="134802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AB50C8B-61D8-994C-B864-C1600CC52036}"/>
              </a:ext>
            </a:extLst>
          </p:cNvPr>
          <p:cNvCxnSpPr/>
          <p:nvPr/>
        </p:nvCxnSpPr>
        <p:spPr>
          <a:xfrm>
            <a:off x="6016694" y="3563409"/>
            <a:ext cx="0" cy="63451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7F90C0-6F89-4648-B5D9-4B3655D0F994}"/>
              </a:ext>
            </a:extLst>
          </p:cNvPr>
          <p:cNvSpPr txBox="1"/>
          <p:nvPr/>
        </p:nvSpPr>
        <p:spPr>
          <a:xfrm>
            <a:off x="113872" y="630620"/>
            <a:ext cx="45121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nhuộm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D8CF78-838A-064B-B2D1-10B4A7463FCD}"/>
              </a:ext>
            </a:extLst>
          </p:cNvPr>
          <p:cNvSpPr txBox="1"/>
          <p:nvPr/>
        </p:nvSpPr>
        <p:spPr>
          <a:xfrm>
            <a:off x="1555526" y="3473997"/>
            <a:ext cx="281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endParaRPr lang="en-US" sz="3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272F87-21E1-CE43-B219-6D6EF730E22E}"/>
              </a:ext>
            </a:extLst>
          </p:cNvPr>
          <p:cNvSpPr txBox="1"/>
          <p:nvPr/>
        </p:nvSpPr>
        <p:spPr>
          <a:xfrm>
            <a:off x="437430" y="4649904"/>
            <a:ext cx="43926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giấy</a:t>
            </a:r>
            <a:endParaRPr lang="en-US" sz="3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E94597-0BDB-B44B-89C9-BD38637BCEC8}"/>
              </a:ext>
            </a:extLst>
          </p:cNvPr>
          <p:cNvSpPr txBox="1"/>
          <p:nvPr/>
        </p:nvSpPr>
        <p:spPr>
          <a:xfrm>
            <a:off x="7292913" y="76915"/>
            <a:ext cx="41213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nghiệp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sơn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49240-3F35-7B49-BF57-453871731A68}"/>
              </a:ext>
            </a:extLst>
          </p:cNvPr>
          <p:cNvSpPr txBox="1"/>
          <p:nvPr/>
        </p:nvSpPr>
        <p:spPr>
          <a:xfrm>
            <a:off x="8060682" y="2092035"/>
            <a:ext cx="2697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quặng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Bauxite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DAD3F3-49A0-1C45-AAEA-721E7971F596}"/>
              </a:ext>
            </a:extLst>
          </p:cNvPr>
          <p:cNvSpPr txBox="1"/>
          <p:nvPr/>
        </p:nvSpPr>
        <p:spPr>
          <a:xfrm>
            <a:off x="7574072" y="4467877"/>
            <a:ext cx="43071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nghiệp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dầu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mỏ</a:t>
            </a:r>
            <a:endParaRPr lang="en-US" sz="3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644349-8BBF-3041-9E9C-33E2483202F8}"/>
              </a:ext>
            </a:extLst>
          </p:cNvPr>
          <p:cNvSpPr txBox="1"/>
          <p:nvPr/>
        </p:nvSpPr>
        <p:spPr>
          <a:xfrm>
            <a:off x="543785" y="103502"/>
            <a:ext cx="5789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SGK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26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29.</a:t>
            </a:r>
          </a:p>
        </p:txBody>
      </p:sp>
      <p:sp>
        <p:nvSpPr>
          <p:cNvPr id="7" name="AutoShape 8" descr="Hình ảnh có liên quan">
            <a:extLst>
              <a:ext uri="{FF2B5EF4-FFF2-40B4-BE49-F238E27FC236}">
                <a16:creationId xmlns:a16="http://schemas.microsoft.com/office/drawing/2014/main" id="{16F9FE9F-7C0E-4346-B372-A11DBBD1BE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719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ình ảnh có liên quan">
            <a:extLst>
              <a:ext uri="{FF2B5EF4-FFF2-40B4-BE49-F238E27FC236}">
                <a16:creationId xmlns:a16="http://schemas.microsoft.com/office/drawing/2014/main" id="{DFD0E641-0A39-E84B-82FE-171C552B70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9596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ình ảnh có liên quan">
            <a:extLst>
              <a:ext uri="{FF2B5EF4-FFF2-40B4-BE49-F238E27FC236}">
                <a16:creationId xmlns:a16="http://schemas.microsoft.com/office/drawing/2014/main" id="{3F5BD1E7-D26C-ED4E-9D70-2CD8AD505C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31996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63A0B-8801-CA4A-8545-21CF7C02560D}"/>
              </a:ext>
            </a:extLst>
          </p:cNvPr>
          <p:cNvSpPr txBox="1"/>
          <p:nvPr/>
        </p:nvSpPr>
        <p:spPr>
          <a:xfrm>
            <a:off x="4900621" y="326836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en-US" sz="4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6B03AC-6323-CA46-857E-B75576BD69E6}"/>
              </a:ext>
            </a:extLst>
          </p:cNvPr>
          <p:cNvCxnSpPr/>
          <p:nvPr/>
        </p:nvCxnSpPr>
        <p:spPr>
          <a:xfrm flipH="1" flipV="1">
            <a:off x="5050349" y="2895600"/>
            <a:ext cx="674617" cy="48813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21EBA5-93C0-3446-BF21-1A49DBAFA21F}"/>
              </a:ext>
            </a:extLst>
          </p:cNvPr>
          <p:cNvCxnSpPr/>
          <p:nvPr/>
        </p:nvCxnSpPr>
        <p:spPr>
          <a:xfrm flipV="1">
            <a:off x="6313781" y="1980248"/>
            <a:ext cx="921330" cy="137255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159F98-F5C9-974E-B1E8-0E0A4E3D5A7E}"/>
              </a:ext>
            </a:extLst>
          </p:cNvPr>
          <p:cNvCxnSpPr/>
          <p:nvPr/>
        </p:nvCxnSpPr>
        <p:spPr>
          <a:xfrm>
            <a:off x="6805621" y="3581400"/>
            <a:ext cx="429490" cy="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760D4A-8984-D54A-891B-ED073F07FA97}"/>
              </a:ext>
            </a:extLst>
          </p:cNvPr>
          <p:cNvCxnSpPr/>
          <p:nvPr/>
        </p:nvCxnSpPr>
        <p:spPr>
          <a:xfrm flipH="1">
            <a:off x="5046189" y="3900055"/>
            <a:ext cx="616432" cy="674013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E29165-99DA-D54D-A6FD-8F6DF761E748}"/>
              </a:ext>
            </a:extLst>
          </p:cNvPr>
          <p:cNvCxnSpPr/>
          <p:nvPr/>
        </p:nvCxnSpPr>
        <p:spPr>
          <a:xfrm>
            <a:off x="6286076" y="3909774"/>
            <a:ext cx="949035" cy="134802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Kết quả hình ảnh cho khử chua đất">
            <a:extLst>
              <a:ext uri="{FF2B5EF4-FFF2-40B4-BE49-F238E27FC236}">
                <a16:creationId xmlns:a16="http://schemas.microsoft.com/office/drawing/2014/main" id="{F1539F76-6A10-0D41-90B7-5F38ED2B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21" y="705329"/>
            <a:ext cx="3568338" cy="25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FAEEE0CA-F218-874F-8EDB-8CA624649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92" y="7936"/>
            <a:ext cx="3363929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Kết quả hình ảnh cho diêt trùng chất thải sinh hoạt">
            <a:extLst>
              <a:ext uri="{FF2B5EF4-FFF2-40B4-BE49-F238E27FC236}">
                <a16:creationId xmlns:a16="http://schemas.microsoft.com/office/drawing/2014/main" id="{0C5F9436-5C64-3B46-8167-1C1F42BD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21" y="3941620"/>
            <a:ext cx="3574568" cy="292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7" descr="Kết quả hình ảnh cho diêt trùng xác chết động vật bằng vôi">
            <a:extLst>
              <a:ext uri="{FF2B5EF4-FFF2-40B4-BE49-F238E27FC236}">
                <a16:creationId xmlns:a16="http://schemas.microsoft.com/office/drawing/2014/main" id="{E81259C4-EB1E-F742-99B3-7A81CBF654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4396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0F9DD476-A004-8A48-81E2-F3091A25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92" y="4694359"/>
            <a:ext cx="3363929" cy="214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4E22B38B-EF1E-294E-850C-F525A134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92" y="2209799"/>
            <a:ext cx="3363929" cy="248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3B5988-3745-7A43-97D6-4D07A3DD7098}"/>
              </a:ext>
            </a:extLst>
          </p:cNvPr>
          <p:cNvSpPr txBox="1"/>
          <p:nvPr/>
        </p:nvSpPr>
        <p:spPr>
          <a:xfrm>
            <a:off x="1637084" y="706585"/>
            <a:ext cx="3187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Khử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chua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trọt</a:t>
            </a:r>
            <a:endParaRPr lang="en-US" sz="3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9B4637-2EBE-5744-89A7-480D04A67FF0}"/>
              </a:ext>
            </a:extLst>
          </p:cNvPr>
          <p:cNvSpPr txBox="1"/>
          <p:nvPr/>
        </p:nvSpPr>
        <p:spPr>
          <a:xfrm>
            <a:off x="1547821" y="3938826"/>
            <a:ext cx="34132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endParaRPr lang="en-US" sz="3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3A43C8-082F-C540-9BFC-FE6D9636767F}"/>
              </a:ext>
            </a:extLst>
          </p:cNvPr>
          <p:cNvSpPr txBox="1"/>
          <p:nvPr/>
        </p:nvSpPr>
        <p:spPr>
          <a:xfrm>
            <a:off x="7445658" y="69275"/>
            <a:ext cx="29829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thải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nghiệp</a:t>
            </a:r>
            <a:endParaRPr lang="en-US" sz="3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2F0BD-1F5A-0C4C-A293-92A5102A6F38}"/>
              </a:ext>
            </a:extLst>
          </p:cNvPr>
          <p:cNvSpPr txBox="1"/>
          <p:nvPr/>
        </p:nvSpPr>
        <p:spPr>
          <a:xfrm>
            <a:off x="7158911" y="2154380"/>
            <a:ext cx="35675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3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dựng</a:t>
            </a:r>
            <a:endParaRPr lang="en-US" sz="3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1331C6-D605-D643-B61F-11F773407E4A}"/>
              </a:ext>
            </a:extLst>
          </p:cNvPr>
          <p:cNvSpPr txBox="1"/>
          <p:nvPr/>
        </p:nvSpPr>
        <p:spPr>
          <a:xfrm>
            <a:off x="7186621" y="4648200"/>
            <a:ext cx="3429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3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chuồng</a:t>
            </a:r>
            <a:r>
              <a:rPr lang="en-US" sz="33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trại</a:t>
            </a:r>
            <a:r>
              <a:rPr lang="en-US" sz="33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3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chết</a:t>
            </a:r>
            <a:r>
              <a:rPr lang="en-US" sz="33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3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sz="33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219C00-3A60-8A40-B913-DEB434F38111}"/>
              </a:ext>
            </a:extLst>
          </p:cNvPr>
          <p:cNvSpPr txBox="1"/>
          <p:nvPr/>
        </p:nvSpPr>
        <p:spPr>
          <a:xfrm>
            <a:off x="766072" y="312565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4F9E15-FD8D-0F43-993A-0F35EAB8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44" y="953216"/>
            <a:ext cx="7462650" cy="492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B9B09-AC51-3446-971A-EFE1A2128E2D}"/>
              </a:ext>
            </a:extLst>
          </p:cNvPr>
          <p:cNvSpPr txBox="1"/>
          <p:nvPr/>
        </p:nvSpPr>
        <p:spPr>
          <a:xfrm>
            <a:off x="1342162" y="5922258"/>
            <a:ext cx="954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NaCl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95491-C1DF-1044-BA95-8B99C0AE9DFF}"/>
              </a:ext>
            </a:extLst>
          </p:cNvPr>
          <p:cNvSpPr txBox="1"/>
          <p:nvPr/>
        </p:nvSpPr>
        <p:spPr>
          <a:xfrm>
            <a:off x="510987" y="602158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C1032-A425-DE42-BB22-8201F65C77D6}"/>
              </a:ext>
            </a:extLst>
          </p:cNvPr>
          <p:cNvSpPr txBox="1"/>
          <p:nvPr/>
        </p:nvSpPr>
        <p:spPr>
          <a:xfrm>
            <a:off x="618565" y="1170800"/>
            <a:ext cx="10945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NaCl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bão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hòa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ngăn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xốp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3C3CF-FA1C-E846-85FE-A433D52EB033}"/>
              </a:ext>
            </a:extLst>
          </p:cNvPr>
          <p:cNvGrpSpPr/>
          <p:nvPr/>
        </p:nvGrpSpPr>
        <p:grpSpPr>
          <a:xfrm>
            <a:off x="471057" y="2246544"/>
            <a:ext cx="11216120" cy="2028918"/>
            <a:chOff x="609600" y="1714929"/>
            <a:chExt cx="8215745" cy="20289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C151B9-AF28-1246-8CBF-04D8491F2106}"/>
                </a:ext>
              </a:extLst>
            </p:cNvPr>
            <p:cNvSpPr txBox="1"/>
            <p:nvPr/>
          </p:nvSpPr>
          <p:spPr>
            <a:xfrm>
              <a:off x="609600" y="2006025"/>
              <a:ext cx="821574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2NaCl + 2H</a:t>
              </a:r>
              <a:r>
                <a:rPr lang="en-US" sz="45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4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O </a:t>
              </a:r>
              <a:r>
                <a:rPr lang="en-US" sz="4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 2NaOH + Cl</a:t>
              </a:r>
              <a:r>
                <a:rPr lang="en-US" sz="45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r>
                <a:rPr lang="en-US" sz="4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 + H</a:t>
              </a:r>
              <a:r>
                <a:rPr lang="en-US" sz="4500" b="1" baseline="-25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2</a:t>
              </a:r>
              <a:r>
                <a:rPr lang="en-US" sz="45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  <a:sym typeface="Symbol"/>
                </a:rPr>
                <a:t></a:t>
              </a:r>
              <a:endPara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840402-9D2E-5F42-9041-8A2109B56704}"/>
                </a:ext>
              </a:extLst>
            </p:cNvPr>
            <p:cNvSpPr txBox="1"/>
            <p:nvPr/>
          </p:nvSpPr>
          <p:spPr>
            <a:xfrm>
              <a:off x="3799831" y="1714929"/>
              <a:ext cx="9144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solidFill>
                    <a:srgbClr val="FF0000"/>
                  </a:solidFill>
                </a:rPr>
                <a:t>đp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43EE52-99BB-1E40-B9D0-D6BA5384DCE0}"/>
                </a:ext>
              </a:extLst>
            </p:cNvPr>
            <p:cNvSpPr txBox="1"/>
            <p:nvPr/>
          </p:nvSpPr>
          <p:spPr>
            <a:xfrm>
              <a:off x="3616324" y="2266519"/>
              <a:ext cx="10390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solidFill>
                    <a:srgbClr val="FF0000"/>
                  </a:solidFill>
                </a:rPr>
                <a:t>mnx</a:t>
              </a:r>
              <a:endParaRPr lang="en-US" sz="45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179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C0A1C7-1624-8740-B156-54633BB751AA}"/>
              </a:ext>
            </a:extLst>
          </p:cNvPr>
          <p:cNvSpPr txBox="1"/>
          <p:nvPr/>
        </p:nvSpPr>
        <p:spPr>
          <a:xfrm>
            <a:off x="452443" y="358794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IV.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534DD-BEA0-1D4E-9975-8D1B5630B16A}"/>
              </a:ext>
            </a:extLst>
          </p:cNvPr>
          <p:cNvSpPr txBox="1"/>
          <p:nvPr/>
        </p:nvSpPr>
        <p:spPr>
          <a:xfrm>
            <a:off x="452443" y="1008072"/>
            <a:ext cx="11391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- pH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acid, base hay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trung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dung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15243-7DA3-0F41-9F67-8217011138DC}"/>
              </a:ext>
            </a:extLst>
          </p:cNvPr>
          <p:cNvSpPr txBox="1"/>
          <p:nvPr/>
        </p:nvSpPr>
        <p:spPr>
          <a:xfrm>
            <a:off x="523875" y="285954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Thang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pH: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51115-436D-B440-BAAF-9D122E1AB292}"/>
              </a:ext>
            </a:extLst>
          </p:cNvPr>
          <p:cNvSpPr txBox="1"/>
          <p:nvPr/>
        </p:nvSpPr>
        <p:spPr>
          <a:xfrm>
            <a:off x="1890722" y="3848104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6D039-C0BE-7541-8747-5CA4DBA3417F}"/>
              </a:ext>
            </a:extLst>
          </p:cNvPr>
          <p:cNvSpPr txBox="1"/>
          <p:nvPr/>
        </p:nvSpPr>
        <p:spPr>
          <a:xfrm>
            <a:off x="5753110" y="3848104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18D9D-CAB3-D84E-8DCC-C0A8B8DB40B7}"/>
              </a:ext>
            </a:extLst>
          </p:cNvPr>
          <p:cNvSpPr txBox="1"/>
          <p:nvPr/>
        </p:nvSpPr>
        <p:spPr>
          <a:xfrm>
            <a:off x="9386465" y="3861959"/>
            <a:ext cx="80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CF475C-EE81-2E44-8A61-881996F4E8AE}"/>
              </a:ext>
            </a:extLst>
          </p:cNvPr>
          <p:cNvGrpSpPr/>
          <p:nvPr/>
        </p:nvGrpSpPr>
        <p:grpSpPr>
          <a:xfrm>
            <a:off x="2133610" y="4452078"/>
            <a:ext cx="7620000" cy="1648690"/>
            <a:chOff x="762000" y="3380510"/>
            <a:chExt cx="7620000" cy="164869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C588FEE-3EC9-6244-A742-3C5E3DEEAD2F}"/>
                </a:ext>
              </a:extLst>
            </p:cNvPr>
            <p:cNvCxnSpPr/>
            <p:nvPr/>
          </p:nvCxnSpPr>
          <p:spPr>
            <a:xfrm>
              <a:off x="762000" y="3525985"/>
              <a:ext cx="76200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4931EC-19D1-CE47-817C-9BB1BA7D5E21}"/>
                </a:ext>
              </a:extLst>
            </p:cNvPr>
            <p:cNvCxnSpPr/>
            <p:nvPr/>
          </p:nvCxnSpPr>
          <p:spPr>
            <a:xfrm>
              <a:off x="762000" y="3380510"/>
              <a:ext cx="0" cy="3048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EA894D-3E37-0648-8AC0-3F345E314449}"/>
                </a:ext>
              </a:extLst>
            </p:cNvPr>
            <p:cNvCxnSpPr/>
            <p:nvPr/>
          </p:nvCxnSpPr>
          <p:spPr>
            <a:xfrm>
              <a:off x="4572000" y="3380510"/>
              <a:ext cx="0" cy="3048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9A45D14-FD21-8246-B7D2-E99C010750E0}"/>
                </a:ext>
              </a:extLst>
            </p:cNvPr>
            <p:cNvCxnSpPr/>
            <p:nvPr/>
          </p:nvCxnSpPr>
          <p:spPr>
            <a:xfrm>
              <a:off x="8382000" y="3380510"/>
              <a:ext cx="0" cy="3048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4374C6-F8B0-E24C-BC43-D9CC547801B4}"/>
                </a:ext>
              </a:extLst>
            </p:cNvPr>
            <p:cNvCxnSpPr/>
            <p:nvPr/>
          </p:nvCxnSpPr>
          <p:spPr>
            <a:xfrm flipH="1">
              <a:off x="3733800" y="3685310"/>
              <a:ext cx="838200" cy="35329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66DF47-C87D-3042-B59C-DF03C451A058}"/>
                </a:ext>
              </a:extLst>
            </p:cNvPr>
            <p:cNvCxnSpPr/>
            <p:nvPr/>
          </p:nvCxnSpPr>
          <p:spPr>
            <a:xfrm>
              <a:off x="4573730" y="3699165"/>
              <a:ext cx="822615" cy="32558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EF2472-1964-9A4B-A71D-7C5EAE8064C3}"/>
                </a:ext>
              </a:extLst>
            </p:cNvPr>
            <p:cNvCxnSpPr/>
            <p:nvPr/>
          </p:nvCxnSpPr>
          <p:spPr>
            <a:xfrm>
              <a:off x="3733800" y="4038600"/>
              <a:ext cx="0" cy="990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14C192-B902-C949-9498-5789FAF356DE}"/>
                </a:ext>
              </a:extLst>
            </p:cNvPr>
            <p:cNvCxnSpPr/>
            <p:nvPr/>
          </p:nvCxnSpPr>
          <p:spPr>
            <a:xfrm>
              <a:off x="5389420" y="4024745"/>
              <a:ext cx="0" cy="99060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245C4CA-D8BB-5347-9067-395A36A9CF87}"/>
              </a:ext>
            </a:extLst>
          </p:cNvPr>
          <p:cNvSpPr txBox="1"/>
          <p:nvPr/>
        </p:nvSpPr>
        <p:spPr>
          <a:xfrm>
            <a:off x="5110169" y="4948240"/>
            <a:ext cx="1624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Trung</a:t>
            </a:r>
            <a:endParaRPr lang="en-US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tính</a:t>
            </a:r>
            <a:endParaRPr lang="en-US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278CC5-87CD-D344-8E16-31CB241D778A}"/>
              </a:ext>
            </a:extLst>
          </p:cNvPr>
          <p:cNvSpPr txBox="1"/>
          <p:nvPr/>
        </p:nvSpPr>
        <p:spPr>
          <a:xfrm>
            <a:off x="2523701" y="3887932"/>
            <a:ext cx="2974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 pH &lt;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1156FF-0BEF-0C44-A69C-8E49ACA5D116}"/>
              </a:ext>
            </a:extLst>
          </p:cNvPr>
          <p:cNvSpPr txBox="1"/>
          <p:nvPr/>
        </p:nvSpPr>
        <p:spPr>
          <a:xfrm>
            <a:off x="6279145" y="3870766"/>
            <a:ext cx="3207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Base pH &gt; 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7BCEFA-5E7C-344F-A057-70C3822A2A59}"/>
              </a:ext>
            </a:extLst>
          </p:cNvPr>
          <p:cNvCxnSpPr/>
          <p:nvPr/>
        </p:nvCxnSpPr>
        <p:spPr>
          <a:xfrm flipH="1">
            <a:off x="2286010" y="4756878"/>
            <a:ext cx="3467100" cy="13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758F7E3-C418-A947-A9AF-E47DC212974D}"/>
              </a:ext>
            </a:extLst>
          </p:cNvPr>
          <p:cNvSpPr txBox="1"/>
          <p:nvPr/>
        </p:nvSpPr>
        <p:spPr>
          <a:xfrm>
            <a:off x="2423688" y="4735660"/>
            <a:ext cx="284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tăng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86A87A-FF39-1846-B210-A1B14274B47C}"/>
              </a:ext>
            </a:extLst>
          </p:cNvPr>
          <p:cNvCxnSpPr/>
          <p:nvPr/>
        </p:nvCxnSpPr>
        <p:spPr>
          <a:xfrm>
            <a:off x="6172210" y="4756878"/>
            <a:ext cx="34671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7F6CD8-A4A9-3246-85CC-DE35A34328A7}"/>
              </a:ext>
            </a:extLst>
          </p:cNvPr>
          <p:cNvSpPr txBox="1"/>
          <p:nvPr/>
        </p:nvSpPr>
        <p:spPr>
          <a:xfrm>
            <a:off x="6953264" y="4721372"/>
            <a:ext cx="2538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base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tăng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ph là gì">
            <a:extLst>
              <a:ext uri="{FF2B5EF4-FFF2-40B4-BE49-F238E27FC236}">
                <a16:creationId xmlns:a16="http://schemas.microsoft.com/office/drawing/2014/main" id="{CF74A830-1E0B-0446-91C5-CED839F6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4" y="285750"/>
            <a:ext cx="9829807" cy="6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C7986-FD1A-E14C-95BD-251797293275}"/>
              </a:ext>
            </a:extLst>
          </p:cNvPr>
          <p:cNvSpPr txBox="1"/>
          <p:nvPr/>
        </p:nvSpPr>
        <p:spPr>
          <a:xfrm>
            <a:off x="28578" y="877302"/>
            <a:ext cx="23215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3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97C2F752-04DC-8B4C-990A-6DBDB612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30" y="3505200"/>
            <a:ext cx="466724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mưa axit">
            <a:extLst>
              <a:ext uri="{FF2B5EF4-FFF2-40B4-BE49-F238E27FC236}">
                <a16:creationId xmlns:a16="http://schemas.microsoft.com/office/drawing/2014/main" id="{843CDDCA-7C1B-5243-8CB3-A618F33B0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9" y="1"/>
            <a:ext cx="466725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ình ảnh có liên quan">
            <a:extLst>
              <a:ext uri="{FF2B5EF4-FFF2-40B4-BE49-F238E27FC236}">
                <a16:creationId xmlns:a16="http://schemas.microsoft.com/office/drawing/2014/main" id="{8378DFF4-09EB-334C-9921-B36CB6AE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8" y="2133121"/>
            <a:ext cx="6296021" cy="51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58CE5-0666-5B40-A94A-C8E73EC71ABF}"/>
              </a:ext>
            </a:extLst>
          </p:cNvPr>
          <p:cNvSpPr txBox="1"/>
          <p:nvPr/>
        </p:nvSpPr>
        <p:spPr>
          <a:xfrm>
            <a:off x="6471378" y="419096"/>
            <a:ext cx="5134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 </a:t>
            </a:r>
            <a:r>
              <a:rPr lang="en-US" sz="4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pH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 3</a:t>
            </a:r>
            <a:endParaRPr lang="en-US" sz="4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28533-D468-204D-818F-523CDCB4DA8C}"/>
              </a:ext>
            </a:extLst>
          </p:cNvPr>
          <p:cNvSpPr txBox="1"/>
          <p:nvPr/>
        </p:nvSpPr>
        <p:spPr>
          <a:xfrm>
            <a:off x="1838329" y="2777835"/>
            <a:ext cx="3352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chết</a:t>
            </a:r>
            <a:endParaRPr lang="en-US" sz="3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C8704-A9BE-FE4F-84BC-2A9F26C7C158}"/>
              </a:ext>
            </a:extLst>
          </p:cNvPr>
          <p:cNvSpPr txBox="1"/>
          <p:nvPr/>
        </p:nvSpPr>
        <p:spPr>
          <a:xfrm>
            <a:off x="3958074" y="3733800"/>
            <a:ext cx="20097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chết</a:t>
            </a:r>
            <a:endParaRPr lang="en-US" sz="3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A5610-461B-BC41-9D23-DE18A6B55F69}"/>
              </a:ext>
            </a:extLst>
          </p:cNvPr>
          <p:cNvSpPr txBox="1"/>
          <p:nvPr/>
        </p:nvSpPr>
        <p:spPr>
          <a:xfrm>
            <a:off x="6006815" y="2133493"/>
            <a:ext cx="4213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Hủy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hại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3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trúc</a:t>
            </a:r>
            <a:endParaRPr lang="en-US" sz="35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07FC80-429E-E048-8579-1862FCCFD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31305"/>
              </p:ext>
            </p:extLst>
          </p:nvPr>
        </p:nvGraphicFramePr>
        <p:xfrm>
          <a:off x="223840" y="3810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5FF6113-305D-6C47-AED5-9B9B00BC2B88}"/>
              </a:ext>
            </a:extLst>
          </p:cNvPr>
          <p:cNvSpPr/>
          <p:nvPr/>
        </p:nvSpPr>
        <p:spPr>
          <a:xfrm>
            <a:off x="2288168" y="742991"/>
            <a:ext cx="8473617" cy="743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4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4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5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DCC32-FFAD-014E-AB98-E1C34F901EF5}"/>
              </a:ext>
            </a:extLst>
          </p:cNvPr>
          <p:cNvSpPr/>
          <p:nvPr/>
        </p:nvSpPr>
        <p:spPr>
          <a:xfrm>
            <a:off x="2288168" y="2283675"/>
            <a:ext cx="9513310" cy="743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4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4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4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NaOH </a:t>
            </a:r>
            <a:r>
              <a:rPr lang="en-US" sz="4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Ca(OH)</a:t>
            </a:r>
            <a:r>
              <a:rPr lang="en-US" sz="44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780BE-D9CE-904E-8A45-88F1C05CEA06}"/>
              </a:ext>
            </a:extLst>
          </p:cNvPr>
          <p:cNvSpPr/>
          <p:nvPr/>
        </p:nvSpPr>
        <p:spPr>
          <a:xfrm>
            <a:off x="2288168" y="3889434"/>
            <a:ext cx="5252115" cy="743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5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45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5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45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NaOH</a:t>
            </a:r>
            <a:endParaRPr lang="en-US" sz="4500" b="1" baseline="-250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1937CA-3F17-B248-9709-48F74A333646}"/>
              </a:ext>
            </a:extLst>
          </p:cNvPr>
          <p:cNvSpPr/>
          <p:nvPr/>
        </p:nvSpPr>
        <p:spPr>
          <a:xfrm>
            <a:off x="2288168" y="5334758"/>
            <a:ext cx="3807832" cy="743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IV. Thang pH</a:t>
            </a:r>
            <a:endParaRPr lang="en-US" sz="45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5574CE2D-4E05-AC49-8B05-27246F158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809648"/>
              </p:ext>
            </p:extLst>
          </p:nvPr>
        </p:nvGraphicFramePr>
        <p:xfrm>
          <a:off x="1852445" y="1416944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D3843DAD-867D-A840-AE00-6C1227A7A71E}"/>
              </a:ext>
            </a:extLst>
          </p:cNvPr>
          <p:cNvSpPr/>
          <p:nvPr/>
        </p:nvSpPr>
        <p:spPr>
          <a:xfrm>
            <a:off x="4138445" y="2239451"/>
            <a:ext cx="3810000" cy="1387934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KL + (-OH)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9D6524-5360-524B-B59D-3C96EFCBBECF}"/>
              </a:ext>
            </a:extLst>
          </p:cNvPr>
          <p:cNvSpPr/>
          <p:nvPr/>
        </p:nvSpPr>
        <p:spPr>
          <a:xfrm>
            <a:off x="1838590" y="4215315"/>
            <a:ext cx="3810000" cy="2479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tan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LiOH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KOH, Ba(OH)</a:t>
            </a:r>
            <a:r>
              <a:rPr lang="en-US" sz="35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en-US" sz="35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NaOH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A1118B-6DCA-5145-89A1-BC5C7295C44E}"/>
              </a:ext>
            </a:extLst>
          </p:cNvPr>
          <p:cNvSpPr/>
          <p:nvPr/>
        </p:nvSpPr>
        <p:spPr>
          <a:xfrm>
            <a:off x="6427354" y="4204805"/>
            <a:ext cx="3810000" cy="24799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tan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en-US" sz="35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Mg(OH)</a:t>
            </a:r>
            <a:r>
              <a:rPr lang="en-US" sz="35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Al(OH)</a:t>
            </a:r>
            <a:r>
              <a:rPr lang="en-US" sz="35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5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38B36-76B6-4B2C-A72D-488CA2F7FB3A}"/>
              </a:ext>
            </a:extLst>
          </p:cNvPr>
          <p:cNvSpPr txBox="1"/>
          <p:nvPr/>
        </p:nvSpPr>
        <p:spPr>
          <a:xfrm>
            <a:off x="451020" y="52905"/>
            <a:ext cx="113157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latin typeface="Arial" pitchFamily="34" charset="0"/>
                <a:cs typeface="Arial" pitchFamily="34" charset="0"/>
              </a:rPr>
              <a:t>- Base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kim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hydroxide (-OH).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48CA3-4F21-484A-8122-8D20C8FD517A}"/>
              </a:ext>
            </a:extLst>
          </p:cNvPr>
          <p:cNvSpPr txBox="1"/>
          <p:nvPr/>
        </p:nvSpPr>
        <p:spPr>
          <a:xfrm>
            <a:off x="489355" y="1594715"/>
            <a:ext cx="106500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latin typeface="Arial" pitchFamily="34" charset="0"/>
                <a:cs typeface="Arial" pitchFamily="34" charset="0"/>
              </a:rPr>
              <a:t>- Base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ra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ion OH</a:t>
            </a:r>
            <a:r>
              <a:rPr lang="en-US" sz="3500" b="1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0F00E81-25CD-D54D-B9B2-EDC1F630E2E4}"/>
              </a:ext>
            </a:extLst>
          </p:cNvPr>
          <p:cNvSpPr txBox="1"/>
          <p:nvPr/>
        </p:nvSpPr>
        <p:spPr>
          <a:xfrm>
            <a:off x="2173008" y="122855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ĐỀ: 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21F27E-1244-4A41-9C6C-CD3A605791D5}"/>
              </a:ext>
            </a:extLst>
          </p:cNvPr>
          <p:cNvSpPr txBox="1"/>
          <p:nvPr/>
        </p:nvSpPr>
        <p:spPr>
          <a:xfrm>
            <a:off x="704359" y="3321908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1D921-0305-634F-84E7-196A08C6ADA0}"/>
              </a:ext>
            </a:extLst>
          </p:cNvPr>
          <p:cNvSpPr txBox="1"/>
          <p:nvPr/>
        </p:nvSpPr>
        <p:spPr>
          <a:xfrm>
            <a:off x="1017044" y="3831643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Dung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base (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kiềm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6FE993-A259-0D43-B3AB-906F39AF1ED7}"/>
              </a:ext>
            </a:extLst>
          </p:cNvPr>
          <p:cNvSpPr txBox="1"/>
          <p:nvPr/>
        </p:nvSpPr>
        <p:spPr>
          <a:xfrm>
            <a:off x="1009159" y="4351188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quỳ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981CBF-6799-C24C-9D3A-352034568BC0}"/>
              </a:ext>
            </a:extLst>
          </p:cNvPr>
          <p:cNvSpPr txBox="1"/>
          <p:nvPr/>
        </p:nvSpPr>
        <p:spPr>
          <a:xfrm>
            <a:off x="1009159" y="4845908"/>
            <a:ext cx="104784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Phenolphthalein (PP)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5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1B153B-9EB6-1749-902B-27E8ABE3C08A}"/>
              </a:ext>
            </a:extLst>
          </p:cNvPr>
          <p:cNvSpPr txBox="1"/>
          <p:nvPr/>
        </p:nvSpPr>
        <p:spPr>
          <a:xfrm>
            <a:off x="704359" y="5878073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C1B13-478B-BC4B-8FBD-99DE25988DF6}"/>
              </a:ext>
            </a:extLst>
          </p:cNvPr>
          <p:cNvSpPr txBox="1"/>
          <p:nvPr/>
        </p:nvSpPr>
        <p:spPr>
          <a:xfrm>
            <a:off x="390030" y="2777678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base: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1862B-4145-4030-8D96-5083D41165C3}"/>
              </a:ext>
            </a:extLst>
          </p:cNvPr>
          <p:cNvSpPr txBox="1"/>
          <p:nvPr/>
        </p:nvSpPr>
        <p:spPr>
          <a:xfrm>
            <a:off x="571479" y="644238"/>
            <a:ext cx="110200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latin typeface="Arial" pitchFamily="34" charset="0"/>
                <a:cs typeface="Arial" pitchFamily="34" charset="0"/>
              </a:rPr>
              <a:t>- Base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gồm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kim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liên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hay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hydroxide (-OH)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F98D32-720E-45CB-91A9-A0205CF44363}"/>
              </a:ext>
            </a:extLst>
          </p:cNvPr>
          <p:cNvSpPr txBox="1"/>
          <p:nvPr/>
        </p:nvSpPr>
        <p:spPr>
          <a:xfrm>
            <a:off x="571480" y="2224379"/>
            <a:ext cx="106500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latin typeface="Arial" pitchFamily="34" charset="0"/>
                <a:cs typeface="Arial" pitchFamily="34" charset="0"/>
              </a:rPr>
              <a:t>- Base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ra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ion OH</a:t>
            </a:r>
            <a:r>
              <a:rPr lang="en-US" sz="3500" b="1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2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714A0F-AE23-8343-9BC6-A48B12B0D449}"/>
              </a:ext>
            </a:extLst>
          </p:cNvPr>
          <p:cNvSpPr txBox="1"/>
          <p:nvPr/>
        </p:nvSpPr>
        <p:spPr>
          <a:xfrm>
            <a:off x="1622654" y="322524"/>
            <a:ext cx="895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Base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</a:t>
            </a:r>
          </a:p>
        </p:txBody>
      </p:sp>
      <p:sp>
        <p:nvSpPr>
          <p:cNvPr id="11" name="Can 10">
            <a:extLst>
              <a:ext uri="{FF2B5EF4-FFF2-40B4-BE49-F238E27FC236}">
                <a16:creationId xmlns:a16="http://schemas.microsoft.com/office/drawing/2014/main" id="{1DD3FE25-BFAB-DC4D-835B-3B88430D5FC7}"/>
              </a:ext>
            </a:extLst>
          </p:cNvPr>
          <p:cNvSpPr/>
          <p:nvPr/>
        </p:nvSpPr>
        <p:spPr>
          <a:xfrm rot="1276272">
            <a:off x="2015834" y="2287942"/>
            <a:ext cx="762000" cy="4114800"/>
          </a:xfrm>
          <a:prstGeom prst="can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9CAF4D-E173-3648-A4B6-47F4478BFB0E}"/>
              </a:ext>
            </a:extLst>
          </p:cNvPr>
          <p:cNvCxnSpPr/>
          <p:nvPr/>
        </p:nvCxnSpPr>
        <p:spPr>
          <a:xfrm>
            <a:off x="1648690" y="5185484"/>
            <a:ext cx="83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CA3EDD-B054-D44C-84AF-C19DEB65CE6E}"/>
              </a:ext>
            </a:extLst>
          </p:cNvPr>
          <p:cNvCxnSpPr/>
          <p:nvPr/>
        </p:nvCxnSpPr>
        <p:spPr>
          <a:xfrm>
            <a:off x="2971800" y="1527884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93FCC0-694E-B94B-A10B-CC6A6FA2536F}"/>
              </a:ext>
            </a:extLst>
          </p:cNvPr>
          <p:cNvSpPr txBox="1"/>
          <p:nvPr/>
        </p:nvSpPr>
        <p:spPr>
          <a:xfrm>
            <a:off x="1676399" y="920914"/>
            <a:ext cx="2517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NaOH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22607BE-D66E-8945-BCD8-F6BF65660504}"/>
              </a:ext>
            </a:extLst>
          </p:cNvPr>
          <p:cNvCxnSpPr/>
          <p:nvPr/>
        </p:nvCxnSpPr>
        <p:spPr>
          <a:xfrm flipH="1">
            <a:off x="3200400" y="1756484"/>
            <a:ext cx="914400" cy="813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3442814-0039-9042-A22E-F33167B7B42F}"/>
              </a:ext>
            </a:extLst>
          </p:cNvPr>
          <p:cNvSpPr txBox="1"/>
          <p:nvPr/>
        </p:nvSpPr>
        <p:spPr>
          <a:xfrm>
            <a:off x="4104290" y="10733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(2) PP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517866-68E7-3644-ADDF-2F3A34968410}"/>
              </a:ext>
            </a:extLst>
          </p:cNvPr>
          <p:cNvSpPr txBox="1"/>
          <p:nvPr/>
        </p:nvSpPr>
        <p:spPr>
          <a:xfrm>
            <a:off x="4104289" y="1614594"/>
            <a:ext cx="2590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(3) H</a:t>
            </a:r>
            <a:r>
              <a:rPr lang="en-US" sz="4000" b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4000" b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E8DAB3-BBFA-9B46-AAB5-E2185B57CCF1}"/>
              </a:ext>
            </a:extLst>
          </p:cNvPr>
          <p:cNvSpPr txBox="1"/>
          <p:nvPr/>
        </p:nvSpPr>
        <p:spPr>
          <a:xfrm>
            <a:off x="3439509" y="3016470"/>
            <a:ext cx="825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F5CC59-B359-504E-B9DC-AD18ADC12355}"/>
              </a:ext>
            </a:extLst>
          </p:cNvPr>
          <p:cNvSpPr txBox="1"/>
          <p:nvPr/>
        </p:nvSpPr>
        <p:spPr>
          <a:xfrm>
            <a:off x="3236471" y="4521850"/>
            <a:ext cx="8258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4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4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tím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nhạt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dần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9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6" grpId="0"/>
      <p:bldP spid="17" grpId="0"/>
      <p:bldP spid="18" grpId="0"/>
      <p:bldP spid="18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7292BC3-7DC3-F14B-A7F6-4BF0C9702129}"/>
              </a:ext>
            </a:extLst>
          </p:cNvPr>
          <p:cNvSpPr txBox="1"/>
          <p:nvPr/>
        </p:nvSpPr>
        <p:spPr>
          <a:xfrm>
            <a:off x="2217863" y="349070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ĐỀ: BASE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14ADA2-4C2B-4C41-B9D1-796A2E0436DD}"/>
              </a:ext>
            </a:extLst>
          </p:cNvPr>
          <p:cNvSpPr txBox="1"/>
          <p:nvPr/>
        </p:nvSpPr>
        <p:spPr>
          <a:xfrm>
            <a:off x="663231" y="1229644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7100E-7A71-D74D-947C-DF2934C7D0AF}"/>
              </a:ext>
            </a:extLst>
          </p:cNvPr>
          <p:cNvSpPr txBox="1"/>
          <p:nvPr/>
        </p:nvSpPr>
        <p:spPr>
          <a:xfrm>
            <a:off x="663231" y="1672994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72FB3-ED3C-2642-874C-CC1BCB59C777}"/>
              </a:ext>
            </a:extLst>
          </p:cNvPr>
          <p:cNvSpPr txBox="1"/>
          <p:nvPr/>
        </p:nvSpPr>
        <p:spPr>
          <a:xfrm>
            <a:off x="2164774" y="2157904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2NaOH + H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 Na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SO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+ 2H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05EB9E-5406-7640-979E-6ACF2521CF63}"/>
              </a:ext>
            </a:extLst>
          </p:cNvPr>
          <p:cNvSpPr/>
          <p:nvPr/>
        </p:nvSpPr>
        <p:spPr>
          <a:xfrm>
            <a:off x="2522333" y="2815994"/>
            <a:ext cx="7478348" cy="6858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TQ: Base + Acid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Muối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Nước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C381D5-C24F-8F4A-BB23-952EE39B35CA}"/>
              </a:ext>
            </a:extLst>
          </p:cNvPr>
          <p:cNvSpPr txBox="1"/>
          <p:nvPr/>
        </p:nvSpPr>
        <p:spPr>
          <a:xfrm>
            <a:off x="684013" y="3429624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acidic oxide: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BD897-BE95-5947-9BE9-C1ED5235A8E1}"/>
              </a:ext>
            </a:extLst>
          </p:cNvPr>
          <p:cNvSpPr txBox="1"/>
          <p:nvPr/>
        </p:nvSpPr>
        <p:spPr>
          <a:xfrm>
            <a:off x="5167861" y="1672994"/>
            <a:ext cx="472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hòa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2994E0-D6C7-D842-96AE-FF771CDE9FD8}"/>
              </a:ext>
            </a:extLst>
          </p:cNvPr>
          <p:cNvSpPr txBox="1"/>
          <p:nvPr/>
        </p:nvSpPr>
        <p:spPr>
          <a:xfrm>
            <a:off x="7512880" y="3500361"/>
            <a:ext cx="44626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(OH)</a:t>
            </a:r>
            <a:r>
              <a:rPr lang="en-US" sz="35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en-US" sz="35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5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828445-4D36-F745-8C39-065CC7DF3B95}"/>
              </a:ext>
            </a:extLst>
          </p:cNvPr>
          <p:cNvSpPr txBox="1"/>
          <p:nvPr/>
        </p:nvSpPr>
        <p:spPr>
          <a:xfrm>
            <a:off x="2160956" y="3917429"/>
            <a:ext cx="84720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3Ca(OH)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+ P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 Ca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(PO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 + 3H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O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652759-B803-1144-9EE2-2CABB61BB887}"/>
              </a:ext>
            </a:extLst>
          </p:cNvPr>
          <p:cNvSpPr/>
          <p:nvPr/>
        </p:nvSpPr>
        <p:spPr>
          <a:xfrm>
            <a:off x="2744276" y="4582449"/>
            <a:ext cx="7017328" cy="112914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TQ: Base + A.O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Muối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Nước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       (tan)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75B3BA-2DA1-2740-9F6A-02C355721F74}"/>
              </a:ext>
            </a:extLst>
          </p:cNvPr>
          <p:cNvSpPr txBox="1"/>
          <p:nvPr/>
        </p:nvSpPr>
        <p:spPr>
          <a:xfrm>
            <a:off x="663231" y="5752597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DB8CED-5EBC-A24B-8B77-7EF4D71D80CC}"/>
              </a:ext>
            </a:extLst>
          </p:cNvPr>
          <p:cNvSpPr txBox="1"/>
          <p:nvPr/>
        </p:nvSpPr>
        <p:spPr>
          <a:xfrm>
            <a:off x="416924" y="754278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base:</a:t>
            </a:r>
          </a:p>
        </p:txBody>
      </p:sp>
    </p:spTree>
    <p:extLst>
      <p:ext uri="{BB962C8B-B14F-4D97-AF65-F5344CB8AC3E}">
        <p14:creationId xmlns:p14="http://schemas.microsoft.com/office/powerpoint/2010/main" val="35769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/>
      <p:bldP spid="21" grpId="1"/>
      <p:bldP spid="22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D0D7EA8-2094-4B49-8003-9726BB816902}"/>
              </a:ext>
            </a:extLst>
          </p:cNvPr>
          <p:cNvSpPr txBox="1"/>
          <p:nvPr/>
        </p:nvSpPr>
        <p:spPr>
          <a:xfrm>
            <a:off x="1454241" y="299352"/>
            <a:ext cx="9108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Base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muối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FF6F02B8-99E3-D74F-B8CA-D44AC0A63C4B}"/>
              </a:ext>
            </a:extLst>
          </p:cNvPr>
          <p:cNvSpPr/>
          <p:nvPr/>
        </p:nvSpPr>
        <p:spPr>
          <a:xfrm rot="1276272">
            <a:off x="2798130" y="2337865"/>
            <a:ext cx="762000" cy="4114800"/>
          </a:xfrm>
          <a:prstGeom prst="can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6AC835-55F7-0342-BA10-1C51EF009AB4}"/>
              </a:ext>
            </a:extLst>
          </p:cNvPr>
          <p:cNvCxnSpPr/>
          <p:nvPr/>
        </p:nvCxnSpPr>
        <p:spPr>
          <a:xfrm>
            <a:off x="2430986" y="5235407"/>
            <a:ext cx="83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2FD876-D96D-BB4B-902B-D5DE5183632C}"/>
              </a:ext>
            </a:extLst>
          </p:cNvPr>
          <p:cNvCxnSpPr/>
          <p:nvPr/>
        </p:nvCxnSpPr>
        <p:spPr>
          <a:xfrm>
            <a:off x="3754096" y="1577807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524077-218E-264F-B073-A04CABCF3892}"/>
              </a:ext>
            </a:extLst>
          </p:cNvPr>
          <p:cNvSpPr txBox="1"/>
          <p:nvPr/>
        </p:nvSpPr>
        <p:spPr>
          <a:xfrm>
            <a:off x="2458696" y="892007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NaOH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029C5D-27B4-7F4B-A27E-74E6A4065B4A}"/>
              </a:ext>
            </a:extLst>
          </p:cNvPr>
          <p:cNvCxnSpPr/>
          <p:nvPr/>
        </p:nvCxnSpPr>
        <p:spPr>
          <a:xfrm flipH="1">
            <a:off x="3982696" y="1806407"/>
            <a:ext cx="914400" cy="813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AB7ED1-C176-8749-AE25-2012948A4705}"/>
              </a:ext>
            </a:extLst>
          </p:cNvPr>
          <p:cNvSpPr txBox="1"/>
          <p:nvPr/>
        </p:nvSpPr>
        <p:spPr>
          <a:xfrm>
            <a:off x="4897096" y="134920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CuSO</a:t>
            </a:r>
            <a:r>
              <a:rPr lang="en-US" sz="4000" b="1" baseline="-25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7B3C35-74F1-4449-8FAC-F9445FA99972}"/>
              </a:ext>
            </a:extLst>
          </p:cNvPr>
          <p:cNvSpPr txBox="1"/>
          <p:nvPr/>
        </p:nvSpPr>
        <p:spPr>
          <a:xfrm>
            <a:off x="4051964" y="3402723"/>
            <a:ext cx="6668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3" name="Picture 4" descr="Kết quả hình ảnh cho cu(oh)2">
            <a:extLst>
              <a:ext uri="{FF2B5EF4-FFF2-40B4-BE49-F238E27FC236}">
                <a16:creationId xmlns:a16="http://schemas.microsoft.com/office/drawing/2014/main" id="{08004E50-3E55-F94F-9639-F2C9A378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274" y="1439918"/>
            <a:ext cx="2743200" cy="54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EBC442-D0F2-2F4F-AB53-22DC35DAB370}"/>
              </a:ext>
            </a:extLst>
          </p:cNvPr>
          <p:cNvSpPr txBox="1"/>
          <p:nvPr/>
        </p:nvSpPr>
        <p:spPr>
          <a:xfrm>
            <a:off x="4083259" y="4545539"/>
            <a:ext cx="5344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4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4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dung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tủa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3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1" grpId="0"/>
      <p:bldP spid="22" grpId="0"/>
      <p:bldP spid="22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E519199-99FA-9F49-8AE8-510419BE15A5}"/>
              </a:ext>
            </a:extLst>
          </p:cNvPr>
          <p:cNvSpPr txBox="1"/>
          <p:nvPr/>
        </p:nvSpPr>
        <p:spPr>
          <a:xfrm>
            <a:off x="2060672" y="375979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ĐỀ: 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3941BC-319E-D14E-85B0-C838CBC7C337}"/>
              </a:ext>
            </a:extLst>
          </p:cNvPr>
          <p:cNvSpPr txBox="1"/>
          <p:nvPr/>
        </p:nvSpPr>
        <p:spPr>
          <a:xfrm>
            <a:off x="874212" y="1256553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6CF07C-386E-6B48-9507-30040995F54D}"/>
              </a:ext>
            </a:extLst>
          </p:cNvPr>
          <p:cNvSpPr txBox="1"/>
          <p:nvPr/>
        </p:nvSpPr>
        <p:spPr>
          <a:xfrm>
            <a:off x="874212" y="1699903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E9CEAF-F63F-2C43-95EF-2BB3C9FDA6FA}"/>
              </a:ext>
            </a:extLst>
          </p:cNvPr>
          <p:cNvSpPr txBox="1"/>
          <p:nvPr/>
        </p:nvSpPr>
        <p:spPr>
          <a:xfrm>
            <a:off x="881139" y="2143248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acidic oxide: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8C4CCB-38BB-6A45-98D9-2F51BB5E293E}"/>
              </a:ext>
            </a:extLst>
          </p:cNvPr>
          <p:cNvSpPr txBox="1"/>
          <p:nvPr/>
        </p:nvSpPr>
        <p:spPr>
          <a:xfrm>
            <a:off x="5384317" y="1699903"/>
            <a:ext cx="4724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hòa</a:t>
            </a:r>
            <a:r>
              <a:rPr lang="en-US" sz="35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90BF74-E248-5C44-9B98-3AF2196ACE9C}"/>
              </a:ext>
            </a:extLst>
          </p:cNvPr>
          <p:cNvSpPr txBox="1"/>
          <p:nvPr/>
        </p:nvSpPr>
        <p:spPr>
          <a:xfrm>
            <a:off x="888067" y="2592961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2C78F7-FBC9-D442-91C2-25EB9F3EA1AE}"/>
              </a:ext>
            </a:extLst>
          </p:cNvPr>
          <p:cNvSpPr txBox="1"/>
          <p:nvPr/>
        </p:nvSpPr>
        <p:spPr>
          <a:xfrm>
            <a:off x="1763092" y="3064573"/>
            <a:ext cx="902565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2NaOH + CuSO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 Na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SO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+ Cu(OH)</a:t>
            </a:r>
            <a:r>
              <a:rPr lang="en-US" sz="35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</a:t>
            </a:r>
            <a:endParaRPr lang="en-US" sz="3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826CC6-F8B8-0E41-A961-0281B6D4C549}"/>
              </a:ext>
            </a:extLst>
          </p:cNvPr>
          <p:cNvSpPr txBox="1"/>
          <p:nvPr/>
        </p:nvSpPr>
        <p:spPr>
          <a:xfrm>
            <a:off x="901922" y="4734048"/>
            <a:ext cx="85066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Base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tan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hủy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54161B-724A-D149-84F6-346509E82B4B}"/>
              </a:ext>
            </a:extLst>
          </p:cNvPr>
          <p:cNvSpPr/>
          <p:nvPr/>
        </p:nvSpPr>
        <p:spPr>
          <a:xfrm>
            <a:off x="1745133" y="3715733"/>
            <a:ext cx="9067800" cy="10668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TQ: Base +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 Base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mới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Muối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mới</a:t>
            </a:r>
            <a:endParaRPr lang="en-US" sz="35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830EE1-816E-C249-B039-19BE2B69B73F}"/>
              </a:ext>
            </a:extLst>
          </p:cNvPr>
          <p:cNvSpPr txBox="1"/>
          <p:nvPr/>
        </p:nvSpPr>
        <p:spPr>
          <a:xfrm>
            <a:off x="2597188" y="4145228"/>
            <a:ext cx="1333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(tan)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9F7A75-B56B-C14C-9B66-F5D0937D7559}"/>
              </a:ext>
            </a:extLst>
          </p:cNvPr>
          <p:cNvSpPr txBox="1"/>
          <p:nvPr/>
        </p:nvSpPr>
        <p:spPr>
          <a:xfrm>
            <a:off x="4200853" y="4138303"/>
            <a:ext cx="1333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(tan)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1BE6F2-471D-F046-91D7-6E5096812173}"/>
              </a:ext>
            </a:extLst>
          </p:cNvPr>
          <p:cNvSpPr txBox="1"/>
          <p:nvPr/>
        </p:nvSpPr>
        <p:spPr>
          <a:xfrm>
            <a:off x="6382943" y="4159083"/>
            <a:ext cx="1333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AB258-A2D7-7744-8E04-26FB7E26E2B5}"/>
              </a:ext>
            </a:extLst>
          </p:cNvPr>
          <p:cNvSpPr txBox="1"/>
          <p:nvPr/>
        </p:nvSpPr>
        <p:spPr>
          <a:xfrm>
            <a:off x="8897543" y="4152158"/>
            <a:ext cx="13335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804D86-23B4-8549-9633-D0F924834EC9}"/>
              </a:ext>
            </a:extLst>
          </p:cNvPr>
          <p:cNvSpPr txBox="1"/>
          <p:nvPr/>
        </p:nvSpPr>
        <p:spPr>
          <a:xfrm>
            <a:off x="416924" y="777789"/>
            <a:ext cx="7924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hoá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base:</a:t>
            </a:r>
          </a:p>
        </p:txBody>
      </p:sp>
    </p:spTree>
    <p:extLst>
      <p:ext uri="{BB962C8B-B14F-4D97-AF65-F5344CB8AC3E}">
        <p14:creationId xmlns:p14="http://schemas.microsoft.com/office/powerpoint/2010/main" val="15340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12A1283-C89C-4A44-ADF0-16077C80BDC3}"/>
              </a:ext>
            </a:extLst>
          </p:cNvPr>
          <p:cNvSpPr txBox="1"/>
          <p:nvPr/>
        </p:nvSpPr>
        <p:spPr>
          <a:xfrm>
            <a:off x="1607361" y="54225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tan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hủy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n 17">
            <a:extLst>
              <a:ext uri="{FF2B5EF4-FFF2-40B4-BE49-F238E27FC236}">
                <a16:creationId xmlns:a16="http://schemas.microsoft.com/office/drawing/2014/main" id="{0B85AE46-38CE-7F44-9FE9-12E2417D8BCD}"/>
              </a:ext>
            </a:extLst>
          </p:cNvPr>
          <p:cNvSpPr/>
          <p:nvPr/>
        </p:nvSpPr>
        <p:spPr>
          <a:xfrm rot="4124022">
            <a:off x="3532934" y="202800"/>
            <a:ext cx="914400" cy="4765966"/>
          </a:xfrm>
          <a:prstGeom prst="can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2197D1-A15E-DB47-8569-B0C147A72E18}"/>
              </a:ext>
            </a:extLst>
          </p:cNvPr>
          <p:cNvCxnSpPr/>
          <p:nvPr/>
        </p:nvCxnSpPr>
        <p:spPr>
          <a:xfrm>
            <a:off x="2120700" y="2133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F3AD26E-9A29-7F46-82BF-0F746C8EE055}"/>
              </a:ext>
            </a:extLst>
          </p:cNvPr>
          <p:cNvSpPr txBox="1"/>
          <p:nvPr/>
        </p:nvSpPr>
        <p:spPr>
          <a:xfrm>
            <a:off x="1118875" y="139931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Cu(OH)</a:t>
            </a:r>
            <a:r>
              <a:rPr lang="en-US" sz="4000" b="1" baseline="-25000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DA273F-88D5-334C-A417-C023B25314E8}"/>
              </a:ext>
            </a:extLst>
          </p:cNvPr>
          <p:cNvSpPr/>
          <p:nvPr/>
        </p:nvSpPr>
        <p:spPr>
          <a:xfrm>
            <a:off x="1915510" y="3548317"/>
            <a:ext cx="408710" cy="185483"/>
          </a:xfrm>
          <a:prstGeom prst="ellipse">
            <a:avLst/>
          </a:prstGeom>
          <a:solidFill>
            <a:srgbClr val="73FDD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6" descr="Kết quả hình ảnh cho đèn cồn đang cháy">
            <a:extLst>
              <a:ext uri="{FF2B5EF4-FFF2-40B4-BE49-F238E27FC236}">
                <a16:creationId xmlns:a16="http://schemas.microsoft.com/office/drawing/2014/main" id="{918E6943-D277-1F4E-B266-C1E9862D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35" y="3962400"/>
            <a:ext cx="29602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EC4B7C4-5717-DF4E-802A-FDBCAA0CFAEC}"/>
              </a:ext>
            </a:extLst>
          </p:cNvPr>
          <p:cNvSpPr txBox="1"/>
          <p:nvPr/>
        </p:nvSpPr>
        <p:spPr>
          <a:xfrm>
            <a:off x="4700274" y="3002340"/>
            <a:ext cx="64910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1AA10C-EB48-4E4F-BC5E-F4E6C7BF06F1}"/>
              </a:ext>
            </a:extLst>
          </p:cNvPr>
          <p:cNvSpPr txBox="1"/>
          <p:nvPr/>
        </p:nvSpPr>
        <p:spPr>
          <a:xfrm>
            <a:off x="4700274" y="3037490"/>
            <a:ext cx="64910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4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4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lơ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đen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ngưng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tụ</a:t>
            </a:r>
            <a:r>
              <a:rPr lang="en-US" sz="4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80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3" grpId="0"/>
      <p:bldP spid="23" grpId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968</Words>
  <Application>Microsoft Office PowerPoint</Application>
  <PresentationFormat>Widescreen</PresentationFormat>
  <Paragraphs>140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dangkhoa30101982@gmail.com</dc:creator>
  <cp:lastModifiedBy>Nguyen Do Dang Khoa</cp:lastModifiedBy>
  <cp:revision>74</cp:revision>
  <dcterms:created xsi:type="dcterms:W3CDTF">2019-08-21T03:43:04Z</dcterms:created>
  <dcterms:modified xsi:type="dcterms:W3CDTF">2021-10-02T13:17:07Z</dcterms:modified>
</cp:coreProperties>
</file>